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5" r:id="rId2"/>
    <p:sldId id="286" r:id="rId3"/>
    <p:sldId id="257" r:id="rId4"/>
    <p:sldId id="263" r:id="rId5"/>
    <p:sldId id="261" r:id="rId6"/>
    <p:sldId id="260" r:id="rId7"/>
    <p:sldId id="267" r:id="rId8"/>
    <p:sldId id="258" r:id="rId9"/>
    <p:sldId id="283" r:id="rId10"/>
    <p:sldId id="264" r:id="rId11"/>
    <p:sldId id="262" r:id="rId12"/>
    <p:sldId id="268" r:id="rId13"/>
    <p:sldId id="265" r:id="rId14"/>
    <p:sldId id="266" r:id="rId15"/>
    <p:sldId id="284" r:id="rId16"/>
    <p:sldId id="269" r:id="rId17"/>
    <p:sldId id="287" r:id="rId18"/>
    <p:sldId id="271" r:id="rId19"/>
    <p:sldId id="270" r:id="rId20"/>
    <p:sldId id="259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8" r:id="rId30"/>
    <p:sldId id="281" r:id="rId31"/>
    <p:sldId id="282" r:id="rId32"/>
    <p:sldId id="280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0532" autoAdjust="0"/>
  </p:normalViewPr>
  <p:slideViewPr>
    <p:cSldViewPr>
      <p:cViewPr>
        <p:scale>
          <a:sx n="73" d="100"/>
          <a:sy n="73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9.xml"/><Relationship Id="rId3" Type="http://schemas.openxmlformats.org/officeDocument/2006/relationships/slide" Target="../slides/slide24.xml"/><Relationship Id="rId7" Type="http://schemas.openxmlformats.org/officeDocument/2006/relationships/slide" Target="../slides/slide28.xml"/><Relationship Id="rId2" Type="http://schemas.openxmlformats.org/officeDocument/2006/relationships/slide" Target="../slides/slide23.xml"/><Relationship Id="rId1" Type="http://schemas.openxmlformats.org/officeDocument/2006/relationships/slide" Target="../slides/slide22.xml"/><Relationship Id="rId6" Type="http://schemas.openxmlformats.org/officeDocument/2006/relationships/slide" Target="../slides/slide27.xml"/><Relationship Id="rId5" Type="http://schemas.openxmlformats.org/officeDocument/2006/relationships/slide" Target="../slides/slide26.xml"/><Relationship Id="rId4" Type="http://schemas.openxmlformats.org/officeDocument/2006/relationships/slide" Target="../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6BAA1-0046-4201-99E7-4261CD4FD6C0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397EF08-E5FF-4AF8-BA15-AE4A6D722848}">
      <dgm:prSet phldrT="[Текст]"/>
      <dgm:spPr/>
      <dgm:t>
        <a:bodyPr/>
        <a:lstStyle/>
        <a:p>
          <a:r>
            <a:rPr lang="ru-RU" dirty="0" smtClean="0"/>
            <a:t>Открытие наследства</a:t>
          </a:r>
          <a:endParaRPr lang="ru-RU" dirty="0"/>
        </a:p>
      </dgm:t>
    </dgm:pt>
    <dgm:pt modelId="{D0FEED20-3B32-4C60-80C0-CCB66C7F3852}" type="parTrans" cxnId="{3DD2C9C7-3C6F-49DB-9397-5F3B1D3ED6BC}">
      <dgm:prSet/>
      <dgm:spPr/>
      <dgm:t>
        <a:bodyPr/>
        <a:lstStyle/>
        <a:p>
          <a:endParaRPr lang="ru-RU"/>
        </a:p>
      </dgm:t>
    </dgm:pt>
    <dgm:pt modelId="{4B62BE0E-54AC-455F-8ED3-B8819351739F}" type="sibTrans" cxnId="{3DD2C9C7-3C6F-49DB-9397-5F3B1D3ED6BC}">
      <dgm:prSet/>
      <dgm:spPr/>
      <dgm:t>
        <a:bodyPr/>
        <a:lstStyle/>
        <a:p>
          <a:endParaRPr lang="ru-RU"/>
        </a:p>
      </dgm:t>
    </dgm:pt>
    <dgm:pt modelId="{1C4C6E6C-2606-4DEF-88C9-0CDA57AB51A6}">
      <dgm:prSet phldrT="[Текст]"/>
      <dgm:spPr/>
      <dgm:t>
        <a:bodyPr/>
        <a:lstStyle/>
        <a:p>
          <a:r>
            <a:rPr lang="ru-RU" dirty="0" smtClean="0"/>
            <a:t>Смерть</a:t>
          </a:r>
          <a:endParaRPr lang="ru-RU" dirty="0"/>
        </a:p>
      </dgm:t>
    </dgm:pt>
    <dgm:pt modelId="{4211C56D-3F73-4522-88CD-B3B9CD1C0CFE}" type="parTrans" cxnId="{44ADE341-E41F-43A0-97B0-B40A6E41E2B6}">
      <dgm:prSet/>
      <dgm:spPr/>
      <dgm:t>
        <a:bodyPr/>
        <a:lstStyle/>
        <a:p>
          <a:endParaRPr lang="ru-RU"/>
        </a:p>
      </dgm:t>
    </dgm:pt>
    <dgm:pt modelId="{FF22860D-A7E7-4626-8D65-904DCD70A073}" type="sibTrans" cxnId="{44ADE341-E41F-43A0-97B0-B40A6E41E2B6}">
      <dgm:prSet/>
      <dgm:spPr/>
      <dgm:t>
        <a:bodyPr/>
        <a:lstStyle/>
        <a:p>
          <a:endParaRPr lang="ru-RU"/>
        </a:p>
      </dgm:t>
    </dgm:pt>
    <dgm:pt modelId="{1D786DBF-BD34-4192-BFDE-0F174312F8FB}">
      <dgm:prSet phldrT="[Текст]"/>
      <dgm:spPr/>
      <dgm:t>
        <a:bodyPr/>
        <a:lstStyle/>
        <a:p>
          <a:r>
            <a:rPr lang="ru-RU" dirty="0" smtClean="0"/>
            <a:t>Признание судом умершим</a:t>
          </a:r>
          <a:endParaRPr lang="ru-RU" dirty="0"/>
        </a:p>
      </dgm:t>
    </dgm:pt>
    <dgm:pt modelId="{B497EE03-AB66-43C3-8CB2-4FC27743CB82}" type="parTrans" cxnId="{064A8577-A1B3-4729-B4AD-C3F6FDECE1B1}">
      <dgm:prSet/>
      <dgm:spPr/>
      <dgm:t>
        <a:bodyPr/>
        <a:lstStyle/>
        <a:p>
          <a:endParaRPr lang="ru-RU"/>
        </a:p>
      </dgm:t>
    </dgm:pt>
    <dgm:pt modelId="{176E29E4-63EB-47C8-B901-49EB9DE8A7F1}" type="sibTrans" cxnId="{064A8577-A1B3-4729-B4AD-C3F6FDECE1B1}">
      <dgm:prSet/>
      <dgm:spPr/>
      <dgm:t>
        <a:bodyPr/>
        <a:lstStyle/>
        <a:p>
          <a:endParaRPr lang="ru-RU"/>
        </a:p>
      </dgm:t>
    </dgm:pt>
    <dgm:pt modelId="{A7CB6417-F178-4447-9125-8AB1B7D64F42}" type="pres">
      <dgm:prSet presAssocID="{27B6BAA1-0046-4201-99E7-4261CD4FD6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9C5DEC-A313-4526-8407-5BB183CB2B81}" type="pres">
      <dgm:prSet presAssocID="{5397EF08-E5FF-4AF8-BA15-AE4A6D722848}" presName="hierRoot1" presStyleCnt="0"/>
      <dgm:spPr/>
    </dgm:pt>
    <dgm:pt modelId="{2BA945C0-CFBE-4A31-B413-7F9C313595F2}" type="pres">
      <dgm:prSet presAssocID="{5397EF08-E5FF-4AF8-BA15-AE4A6D722848}" presName="composite" presStyleCnt="0"/>
      <dgm:spPr/>
    </dgm:pt>
    <dgm:pt modelId="{30BC96CF-9EF1-480F-BE26-88D0F71AE76D}" type="pres">
      <dgm:prSet presAssocID="{5397EF08-E5FF-4AF8-BA15-AE4A6D722848}" presName="background" presStyleLbl="node0" presStyleIdx="0" presStyleCnt="1"/>
      <dgm:spPr/>
    </dgm:pt>
    <dgm:pt modelId="{8E0E4911-A7E3-4F86-93B4-3B647E444661}" type="pres">
      <dgm:prSet presAssocID="{5397EF08-E5FF-4AF8-BA15-AE4A6D72284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B25F2B-1ECA-4A6F-B06C-81DE2909B405}" type="pres">
      <dgm:prSet presAssocID="{5397EF08-E5FF-4AF8-BA15-AE4A6D722848}" presName="hierChild2" presStyleCnt="0"/>
      <dgm:spPr/>
    </dgm:pt>
    <dgm:pt modelId="{F4E8F319-7B21-481F-AE49-4CB5E127775A}" type="pres">
      <dgm:prSet presAssocID="{4211C56D-3F73-4522-88CD-B3B9CD1C0CF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F443F32-D1B1-4B28-958E-EA4DC2D9EA1A}" type="pres">
      <dgm:prSet presAssocID="{1C4C6E6C-2606-4DEF-88C9-0CDA57AB51A6}" presName="hierRoot2" presStyleCnt="0"/>
      <dgm:spPr/>
    </dgm:pt>
    <dgm:pt modelId="{56A9FF7D-E5CA-4B21-A875-13491437FC22}" type="pres">
      <dgm:prSet presAssocID="{1C4C6E6C-2606-4DEF-88C9-0CDA57AB51A6}" presName="composite2" presStyleCnt="0"/>
      <dgm:spPr/>
    </dgm:pt>
    <dgm:pt modelId="{736FF0A5-B096-4C48-A041-C9D62992040C}" type="pres">
      <dgm:prSet presAssocID="{1C4C6E6C-2606-4DEF-88C9-0CDA57AB51A6}" presName="background2" presStyleLbl="node2" presStyleIdx="0" presStyleCnt="2"/>
      <dgm:spPr/>
    </dgm:pt>
    <dgm:pt modelId="{3686421F-97F8-4213-A02B-5CB9284A40A3}" type="pres">
      <dgm:prSet presAssocID="{1C4C6E6C-2606-4DEF-88C9-0CDA57AB51A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EA323B-72B3-4D35-B7D3-7A27B17CD0D7}" type="pres">
      <dgm:prSet presAssocID="{1C4C6E6C-2606-4DEF-88C9-0CDA57AB51A6}" presName="hierChild3" presStyleCnt="0"/>
      <dgm:spPr/>
    </dgm:pt>
    <dgm:pt modelId="{CB9B2B2A-A267-4AAD-91BF-552B119B7712}" type="pres">
      <dgm:prSet presAssocID="{B497EE03-AB66-43C3-8CB2-4FC27743CB8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E3E6DD2-8A0E-4697-9A09-AB2EB980D434}" type="pres">
      <dgm:prSet presAssocID="{1D786DBF-BD34-4192-BFDE-0F174312F8FB}" presName="hierRoot2" presStyleCnt="0"/>
      <dgm:spPr/>
    </dgm:pt>
    <dgm:pt modelId="{F3CE7A4A-A232-46CC-A246-9C4AB729FE28}" type="pres">
      <dgm:prSet presAssocID="{1D786DBF-BD34-4192-BFDE-0F174312F8FB}" presName="composite2" presStyleCnt="0"/>
      <dgm:spPr/>
    </dgm:pt>
    <dgm:pt modelId="{BC58A06F-708D-4334-A3B4-E0109BBF77E4}" type="pres">
      <dgm:prSet presAssocID="{1D786DBF-BD34-4192-BFDE-0F174312F8FB}" presName="background2" presStyleLbl="node2" presStyleIdx="1" presStyleCnt="2"/>
      <dgm:spPr/>
    </dgm:pt>
    <dgm:pt modelId="{D9D6AE01-D5D4-4E4B-85DA-EC936CEAE509}" type="pres">
      <dgm:prSet presAssocID="{1D786DBF-BD34-4192-BFDE-0F174312F8F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6C8C05-A5E5-4C67-B32E-11D45F795ADC}" type="pres">
      <dgm:prSet presAssocID="{1D786DBF-BD34-4192-BFDE-0F174312F8FB}" presName="hierChild3" presStyleCnt="0"/>
      <dgm:spPr/>
    </dgm:pt>
  </dgm:ptLst>
  <dgm:cxnLst>
    <dgm:cxn modelId="{064A8577-A1B3-4729-B4AD-C3F6FDECE1B1}" srcId="{5397EF08-E5FF-4AF8-BA15-AE4A6D722848}" destId="{1D786DBF-BD34-4192-BFDE-0F174312F8FB}" srcOrd="1" destOrd="0" parTransId="{B497EE03-AB66-43C3-8CB2-4FC27743CB82}" sibTransId="{176E29E4-63EB-47C8-B901-49EB9DE8A7F1}"/>
    <dgm:cxn modelId="{29F09F03-09C5-45BE-AEEA-C2EF18C76B23}" type="presOf" srcId="{27B6BAA1-0046-4201-99E7-4261CD4FD6C0}" destId="{A7CB6417-F178-4447-9125-8AB1B7D64F42}" srcOrd="0" destOrd="0" presId="urn:microsoft.com/office/officeart/2005/8/layout/hierarchy1"/>
    <dgm:cxn modelId="{44ADE341-E41F-43A0-97B0-B40A6E41E2B6}" srcId="{5397EF08-E5FF-4AF8-BA15-AE4A6D722848}" destId="{1C4C6E6C-2606-4DEF-88C9-0CDA57AB51A6}" srcOrd="0" destOrd="0" parTransId="{4211C56D-3F73-4522-88CD-B3B9CD1C0CFE}" sibTransId="{FF22860D-A7E7-4626-8D65-904DCD70A073}"/>
    <dgm:cxn modelId="{3DD2C9C7-3C6F-49DB-9397-5F3B1D3ED6BC}" srcId="{27B6BAA1-0046-4201-99E7-4261CD4FD6C0}" destId="{5397EF08-E5FF-4AF8-BA15-AE4A6D722848}" srcOrd="0" destOrd="0" parTransId="{D0FEED20-3B32-4C60-80C0-CCB66C7F3852}" sibTransId="{4B62BE0E-54AC-455F-8ED3-B8819351739F}"/>
    <dgm:cxn modelId="{46EB9772-699B-433C-94C9-DF2A9B7989D1}" type="presOf" srcId="{1D786DBF-BD34-4192-BFDE-0F174312F8FB}" destId="{D9D6AE01-D5D4-4E4B-85DA-EC936CEAE509}" srcOrd="0" destOrd="0" presId="urn:microsoft.com/office/officeart/2005/8/layout/hierarchy1"/>
    <dgm:cxn modelId="{36AF2DE6-7CAF-4285-9224-AC234D92B65D}" type="presOf" srcId="{1C4C6E6C-2606-4DEF-88C9-0CDA57AB51A6}" destId="{3686421F-97F8-4213-A02B-5CB9284A40A3}" srcOrd="0" destOrd="0" presId="urn:microsoft.com/office/officeart/2005/8/layout/hierarchy1"/>
    <dgm:cxn modelId="{6B928AB8-9B9B-4777-B0C8-65C8B68E737D}" type="presOf" srcId="{5397EF08-E5FF-4AF8-BA15-AE4A6D722848}" destId="{8E0E4911-A7E3-4F86-93B4-3B647E444661}" srcOrd="0" destOrd="0" presId="urn:microsoft.com/office/officeart/2005/8/layout/hierarchy1"/>
    <dgm:cxn modelId="{0B50C264-0944-449D-BF18-33F637BFA0FA}" type="presOf" srcId="{4211C56D-3F73-4522-88CD-B3B9CD1C0CFE}" destId="{F4E8F319-7B21-481F-AE49-4CB5E127775A}" srcOrd="0" destOrd="0" presId="urn:microsoft.com/office/officeart/2005/8/layout/hierarchy1"/>
    <dgm:cxn modelId="{798040EC-99FF-426F-B5CD-E07214B05991}" type="presOf" srcId="{B497EE03-AB66-43C3-8CB2-4FC27743CB82}" destId="{CB9B2B2A-A267-4AAD-91BF-552B119B7712}" srcOrd="0" destOrd="0" presId="urn:microsoft.com/office/officeart/2005/8/layout/hierarchy1"/>
    <dgm:cxn modelId="{EAFB4304-7D6C-40DC-B71E-7C38E55EE243}" type="presParOf" srcId="{A7CB6417-F178-4447-9125-8AB1B7D64F42}" destId="{579C5DEC-A313-4526-8407-5BB183CB2B81}" srcOrd="0" destOrd="0" presId="urn:microsoft.com/office/officeart/2005/8/layout/hierarchy1"/>
    <dgm:cxn modelId="{8E13F905-B784-431E-AC6F-6C5E0B53FB07}" type="presParOf" srcId="{579C5DEC-A313-4526-8407-5BB183CB2B81}" destId="{2BA945C0-CFBE-4A31-B413-7F9C313595F2}" srcOrd="0" destOrd="0" presId="urn:microsoft.com/office/officeart/2005/8/layout/hierarchy1"/>
    <dgm:cxn modelId="{AA81DC89-411A-4C5C-BD0C-9F2CDE6B9328}" type="presParOf" srcId="{2BA945C0-CFBE-4A31-B413-7F9C313595F2}" destId="{30BC96CF-9EF1-480F-BE26-88D0F71AE76D}" srcOrd="0" destOrd="0" presId="urn:microsoft.com/office/officeart/2005/8/layout/hierarchy1"/>
    <dgm:cxn modelId="{15292572-75AC-4726-98A3-FF69BAC7148A}" type="presParOf" srcId="{2BA945C0-CFBE-4A31-B413-7F9C313595F2}" destId="{8E0E4911-A7E3-4F86-93B4-3B647E444661}" srcOrd="1" destOrd="0" presId="urn:microsoft.com/office/officeart/2005/8/layout/hierarchy1"/>
    <dgm:cxn modelId="{924D093A-431B-4510-B8FD-3BCFB5DCF80F}" type="presParOf" srcId="{579C5DEC-A313-4526-8407-5BB183CB2B81}" destId="{64B25F2B-1ECA-4A6F-B06C-81DE2909B405}" srcOrd="1" destOrd="0" presId="urn:microsoft.com/office/officeart/2005/8/layout/hierarchy1"/>
    <dgm:cxn modelId="{1D7C87DE-30F6-4B5B-AF63-FAB62C0A1B77}" type="presParOf" srcId="{64B25F2B-1ECA-4A6F-B06C-81DE2909B405}" destId="{F4E8F319-7B21-481F-AE49-4CB5E127775A}" srcOrd="0" destOrd="0" presId="urn:microsoft.com/office/officeart/2005/8/layout/hierarchy1"/>
    <dgm:cxn modelId="{66407C03-8788-491F-941A-3D260D1BD48D}" type="presParOf" srcId="{64B25F2B-1ECA-4A6F-B06C-81DE2909B405}" destId="{8F443F32-D1B1-4B28-958E-EA4DC2D9EA1A}" srcOrd="1" destOrd="0" presId="urn:microsoft.com/office/officeart/2005/8/layout/hierarchy1"/>
    <dgm:cxn modelId="{5F651268-D63B-4F46-B6E6-7AE56823E053}" type="presParOf" srcId="{8F443F32-D1B1-4B28-958E-EA4DC2D9EA1A}" destId="{56A9FF7D-E5CA-4B21-A875-13491437FC22}" srcOrd="0" destOrd="0" presId="urn:microsoft.com/office/officeart/2005/8/layout/hierarchy1"/>
    <dgm:cxn modelId="{37953E83-BA6A-4F0B-A656-3177185CB2B6}" type="presParOf" srcId="{56A9FF7D-E5CA-4B21-A875-13491437FC22}" destId="{736FF0A5-B096-4C48-A041-C9D62992040C}" srcOrd="0" destOrd="0" presId="urn:microsoft.com/office/officeart/2005/8/layout/hierarchy1"/>
    <dgm:cxn modelId="{264AA926-3086-47A6-A28F-1ECBBF23E11A}" type="presParOf" srcId="{56A9FF7D-E5CA-4B21-A875-13491437FC22}" destId="{3686421F-97F8-4213-A02B-5CB9284A40A3}" srcOrd="1" destOrd="0" presId="urn:microsoft.com/office/officeart/2005/8/layout/hierarchy1"/>
    <dgm:cxn modelId="{F0631955-C56D-4BA3-9D50-5CE718176A0E}" type="presParOf" srcId="{8F443F32-D1B1-4B28-958E-EA4DC2D9EA1A}" destId="{7FEA323B-72B3-4D35-B7D3-7A27B17CD0D7}" srcOrd="1" destOrd="0" presId="urn:microsoft.com/office/officeart/2005/8/layout/hierarchy1"/>
    <dgm:cxn modelId="{36AE9BE6-E6CD-4140-91B1-4AD27069090D}" type="presParOf" srcId="{64B25F2B-1ECA-4A6F-B06C-81DE2909B405}" destId="{CB9B2B2A-A267-4AAD-91BF-552B119B7712}" srcOrd="2" destOrd="0" presId="urn:microsoft.com/office/officeart/2005/8/layout/hierarchy1"/>
    <dgm:cxn modelId="{0A13D578-C056-4EB2-B246-823D0A9CF4F8}" type="presParOf" srcId="{64B25F2B-1ECA-4A6F-B06C-81DE2909B405}" destId="{8E3E6DD2-8A0E-4697-9A09-AB2EB980D434}" srcOrd="3" destOrd="0" presId="urn:microsoft.com/office/officeart/2005/8/layout/hierarchy1"/>
    <dgm:cxn modelId="{497CB96C-F129-41AF-B0A9-7FCD8A96A538}" type="presParOf" srcId="{8E3E6DD2-8A0E-4697-9A09-AB2EB980D434}" destId="{F3CE7A4A-A232-46CC-A246-9C4AB729FE28}" srcOrd="0" destOrd="0" presId="urn:microsoft.com/office/officeart/2005/8/layout/hierarchy1"/>
    <dgm:cxn modelId="{A99F6FB2-5343-4EDA-B82A-C128C8A50E12}" type="presParOf" srcId="{F3CE7A4A-A232-46CC-A246-9C4AB729FE28}" destId="{BC58A06F-708D-4334-A3B4-E0109BBF77E4}" srcOrd="0" destOrd="0" presId="urn:microsoft.com/office/officeart/2005/8/layout/hierarchy1"/>
    <dgm:cxn modelId="{A41FE577-6764-4E97-8148-C90C9299F718}" type="presParOf" srcId="{F3CE7A4A-A232-46CC-A246-9C4AB729FE28}" destId="{D9D6AE01-D5D4-4E4B-85DA-EC936CEAE509}" srcOrd="1" destOrd="0" presId="urn:microsoft.com/office/officeart/2005/8/layout/hierarchy1"/>
    <dgm:cxn modelId="{F723A937-973C-47A8-B2A0-C9518DB69971}" type="presParOf" srcId="{8E3E6DD2-8A0E-4697-9A09-AB2EB980D434}" destId="{036C8C05-A5E5-4C67-B32E-11D45F795A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A5212D-B1A9-4209-92D9-2458DEE0764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402AF1B-9F76-4034-A45B-A36786A0F80E}">
      <dgm:prSet phldrT="[Текст]"/>
      <dgm:spPr/>
      <dgm:t>
        <a:bodyPr/>
        <a:lstStyle/>
        <a:p>
          <a:r>
            <a:rPr lang="ru-RU" dirty="0" smtClean="0"/>
            <a:t>Правоустанавливающие документы на имущество</a:t>
          </a:r>
          <a:endParaRPr lang="ru-RU" dirty="0"/>
        </a:p>
      </dgm:t>
    </dgm:pt>
    <dgm:pt modelId="{4148EB7B-2B1A-46C5-A278-56D97C44F176}" type="parTrans" cxnId="{1E836C19-A9A0-4A3B-A8CA-D7B6B793D339}">
      <dgm:prSet/>
      <dgm:spPr/>
      <dgm:t>
        <a:bodyPr/>
        <a:lstStyle/>
        <a:p>
          <a:endParaRPr lang="ru-RU"/>
        </a:p>
      </dgm:t>
    </dgm:pt>
    <dgm:pt modelId="{E577B98A-B264-4A64-809A-1E93D1F79DB7}" type="sibTrans" cxnId="{1E836C19-A9A0-4A3B-A8CA-D7B6B793D339}">
      <dgm:prSet/>
      <dgm:spPr/>
      <dgm:t>
        <a:bodyPr/>
        <a:lstStyle/>
        <a:p>
          <a:endParaRPr lang="ru-RU"/>
        </a:p>
      </dgm:t>
    </dgm:pt>
    <dgm:pt modelId="{F08438DE-FBBD-45BE-8493-2A05F55E2202}">
      <dgm:prSet phldrT="[Текст]"/>
      <dgm:spPr/>
      <dgm:t>
        <a:bodyPr/>
        <a:lstStyle/>
        <a:p>
          <a:r>
            <a:rPr lang="ru-RU" dirty="0" smtClean="0"/>
            <a:t>Документы, подтверждающие стоимость этого имущества</a:t>
          </a:r>
          <a:endParaRPr lang="ru-RU" dirty="0"/>
        </a:p>
      </dgm:t>
    </dgm:pt>
    <dgm:pt modelId="{C08053B6-9000-42E3-B56D-CC3FEA23F84F}" type="parTrans" cxnId="{2D8EFF62-0342-4BD1-9D18-79432CB6D9E2}">
      <dgm:prSet/>
      <dgm:spPr/>
      <dgm:t>
        <a:bodyPr/>
        <a:lstStyle/>
        <a:p>
          <a:endParaRPr lang="ru-RU"/>
        </a:p>
      </dgm:t>
    </dgm:pt>
    <dgm:pt modelId="{DA363913-472B-48D1-A193-7B3FB1F5E76B}" type="sibTrans" cxnId="{2D8EFF62-0342-4BD1-9D18-79432CB6D9E2}">
      <dgm:prSet/>
      <dgm:spPr/>
      <dgm:t>
        <a:bodyPr/>
        <a:lstStyle/>
        <a:p>
          <a:endParaRPr lang="ru-RU"/>
        </a:p>
      </dgm:t>
    </dgm:pt>
    <dgm:pt modelId="{DCF2E101-70EB-49EF-904F-F06C7D97A045}">
      <dgm:prSet phldrT="[Текст]"/>
      <dgm:spPr/>
      <dgm:t>
        <a:bodyPr/>
        <a:lstStyle/>
        <a:p>
          <a:r>
            <a:rPr lang="ru-RU" dirty="0" smtClean="0"/>
            <a:t>ДЕНЬГИ для  оплаты нотариального тарифа и других расходов</a:t>
          </a:r>
          <a:endParaRPr lang="ru-RU" dirty="0"/>
        </a:p>
      </dgm:t>
    </dgm:pt>
    <dgm:pt modelId="{0AFC63AC-C988-4C1A-84B9-6EE019CE0B74}" type="parTrans" cxnId="{0A9A62C4-FA83-4625-A53F-100ED6D816FC}">
      <dgm:prSet/>
      <dgm:spPr/>
      <dgm:t>
        <a:bodyPr/>
        <a:lstStyle/>
        <a:p>
          <a:endParaRPr lang="ru-RU"/>
        </a:p>
      </dgm:t>
    </dgm:pt>
    <dgm:pt modelId="{0F7C42FB-805F-4268-8F0C-899D89E90492}" type="sibTrans" cxnId="{0A9A62C4-FA83-4625-A53F-100ED6D816FC}">
      <dgm:prSet/>
      <dgm:spPr/>
      <dgm:t>
        <a:bodyPr/>
        <a:lstStyle/>
        <a:p>
          <a:endParaRPr lang="ru-RU"/>
        </a:p>
      </dgm:t>
    </dgm:pt>
    <dgm:pt modelId="{9B106335-21E3-4472-9697-49EB48439BE0}">
      <dgm:prSet phldrT="[Текст]"/>
      <dgm:spPr/>
      <dgm:t>
        <a:bodyPr/>
        <a:lstStyle/>
        <a:p>
          <a:r>
            <a:rPr lang="ru-RU" dirty="0" smtClean="0"/>
            <a:t>Документы, подтверждающие государственную регистрацию                (если необходимы)</a:t>
          </a:r>
          <a:endParaRPr lang="ru-RU" dirty="0"/>
        </a:p>
      </dgm:t>
    </dgm:pt>
    <dgm:pt modelId="{14DD78F3-13FD-4966-BE66-441A683D6D94}" type="parTrans" cxnId="{8FD0312C-DCEF-404A-BFB8-33402B3E50D0}">
      <dgm:prSet/>
      <dgm:spPr/>
      <dgm:t>
        <a:bodyPr/>
        <a:lstStyle/>
        <a:p>
          <a:endParaRPr lang="ru-RU"/>
        </a:p>
      </dgm:t>
    </dgm:pt>
    <dgm:pt modelId="{8E6E908C-8D20-4167-8A7F-4603038D979B}" type="sibTrans" cxnId="{8FD0312C-DCEF-404A-BFB8-33402B3E50D0}">
      <dgm:prSet/>
      <dgm:spPr/>
      <dgm:t>
        <a:bodyPr/>
        <a:lstStyle/>
        <a:p>
          <a:endParaRPr lang="ru-RU"/>
        </a:p>
      </dgm:t>
    </dgm:pt>
    <dgm:pt modelId="{58DED9BA-2AA8-44B8-BD83-EFABC12469BF}" type="pres">
      <dgm:prSet presAssocID="{A7A5212D-B1A9-4209-92D9-2458DEE076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6B065B-A602-4C43-AA40-1B106AA3578D}" type="pres">
      <dgm:prSet presAssocID="{F402AF1B-9F76-4034-A45B-A36786A0F8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0533B-BFF0-4110-A034-8CC2FD5F414E}" type="pres">
      <dgm:prSet presAssocID="{E577B98A-B264-4A64-809A-1E93D1F79DB7}" presName="sibTrans" presStyleCnt="0"/>
      <dgm:spPr/>
    </dgm:pt>
    <dgm:pt modelId="{0367329E-6E93-4E3A-97FF-E4A7B7C19F68}" type="pres">
      <dgm:prSet presAssocID="{9B106335-21E3-4472-9697-49EB48439B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0ABC8-4715-467D-A645-47FDCD558917}" type="pres">
      <dgm:prSet presAssocID="{8E6E908C-8D20-4167-8A7F-4603038D979B}" presName="sibTrans" presStyleCnt="0"/>
      <dgm:spPr/>
    </dgm:pt>
    <dgm:pt modelId="{F6DB84B3-D96D-4750-8B9E-D730708EAA5D}" type="pres">
      <dgm:prSet presAssocID="{F08438DE-FBBD-45BE-8493-2A05F55E22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9D90C-7E61-4456-9DE7-DA6C535A8F60}" type="pres">
      <dgm:prSet presAssocID="{DA363913-472B-48D1-A193-7B3FB1F5E76B}" presName="sibTrans" presStyleCnt="0"/>
      <dgm:spPr/>
    </dgm:pt>
    <dgm:pt modelId="{B3DB7550-CCCD-4B31-9FC5-97FCBF31FE21}" type="pres">
      <dgm:prSet presAssocID="{DCF2E101-70EB-49EF-904F-F06C7D97A04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36C19-A9A0-4A3B-A8CA-D7B6B793D339}" srcId="{A7A5212D-B1A9-4209-92D9-2458DEE07648}" destId="{F402AF1B-9F76-4034-A45B-A36786A0F80E}" srcOrd="0" destOrd="0" parTransId="{4148EB7B-2B1A-46C5-A278-56D97C44F176}" sibTransId="{E577B98A-B264-4A64-809A-1E93D1F79DB7}"/>
    <dgm:cxn modelId="{DF04EFBF-D898-4BFE-9263-C13D7AD731F5}" type="presOf" srcId="{9B106335-21E3-4472-9697-49EB48439BE0}" destId="{0367329E-6E93-4E3A-97FF-E4A7B7C19F68}" srcOrd="0" destOrd="0" presId="urn:microsoft.com/office/officeart/2005/8/layout/default"/>
    <dgm:cxn modelId="{2D8EFF62-0342-4BD1-9D18-79432CB6D9E2}" srcId="{A7A5212D-B1A9-4209-92D9-2458DEE07648}" destId="{F08438DE-FBBD-45BE-8493-2A05F55E2202}" srcOrd="2" destOrd="0" parTransId="{C08053B6-9000-42E3-B56D-CC3FEA23F84F}" sibTransId="{DA363913-472B-48D1-A193-7B3FB1F5E76B}"/>
    <dgm:cxn modelId="{C50FFF41-C5E9-45AD-AA87-BA356390FAD3}" type="presOf" srcId="{DCF2E101-70EB-49EF-904F-F06C7D97A045}" destId="{B3DB7550-CCCD-4B31-9FC5-97FCBF31FE21}" srcOrd="0" destOrd="0" presId="urn:microsoft.com/office/officeart/2005/8/layout/default"/>
    <dgm:cxn modelId="{0A9A62C4-FA83-4625-A53F-100ED6D816FC}" srcId="{A7A5212D-B1A9-4209-92D9-2458DEE07648}" destId="{DCF2E101-70EB-49EF-904F-F06C7D97A045}" srcOrd="3" destOrd="0" parTransId="{0AFC63AC-C988-4C1A-84B9-6EE019CE0B74}" sibTransId="{0F7C42FB-805F-4268-8F0C-899D89E90492}"/>
    <dgm:cxn modelId="{8FD0312C-DCEF-404A-BFB8-33402B3E50D0}" srcId="{A7A5212D-B1A9-4209-92D9-2458DEE07648}" destId="{9B106335-21E3-4472-9697-49EB48439BE0}" srcOrd="1" destOrd="0" parTransId="{14DD78F3-13FD-4966-BE66-441A683D6D94}" sibTransId="{8E6E908C-8D20-4167-8A7F-4603038D979B}"/>
    <dgm:cxn modelId="{00BE4ABA-5D19-45D6-8F69-1A4DEEC124E7}" type="presOf" srcId="{A7A5212D-B1A9-4209-92D9-2458DEE07648}" destId="{58DED9BA-2AA8-44B8-BD83-EFABC12469BF}" srcOrd="0" destOrd="0" presId="urn:microsoft.com/office/officeart/2005/8/layout/default"/>
    <dgm:cxn modelId="{90B5F637-A9C3-49B5-8797-32DD09B33431}" type="presOf" srcId="{F08438DE-FBBD-45BE-8493-2A05F55E2202}" destId="{F6DB84B3-D96D-4750-8B9E-D730708EAA5D}" srcOrd="0" destOrd="0" presId="urn:microsoft.com/office/officeart/2005/8/layout/default"/>
    <dgm:cxn modelId="{F85D01C1-826B-4194-80A1-FC2B3384919F}" type="presOf" srcId="{F402AF1B-9F76-4034-A45B-A36786A0F80E}" destId="{506B065B-A602-4C43-AA40-1B106AA3578D}" srcOrd="0" destOrd="0" presId="urn:microsoft.com/office/officeart/2005/8/layout/default"/>
    <dgm:cxn modelId="{8B2306CD-99C2-4BA3-98D3-FF0853D93B9F}" type="presParOf" srcId="{58DED9BA-2AA8-44B8-BD83-EFABC12469BF}" destId="{506B065B-A602-4C43-AA40-1B106AA3578D}" srcOrd="0" destOrd="0" presId="urn:microsoft.com/office/officeart/2005/8/layout/default"/>
    <dgm:cxn modelId="{8549CEDA-82DD-4470-9E37-A6BA3832B9E9}" type="presParOf" srcId="{58DED9BA-2AA8-44B8-BD83-EFABC12469BF}" destId="{2A60533B-BFF0-4110-A034-8CC2FD5F414E}" srcOrd="1" destOrd="0" presId="urn:microsoft.com/office/officeart/2005/8/layout/default"/>
    <dgm:cxn modelId="{7B6CDC33-95A7-497C-B6E5-4709CFF1EC4D}" type="presParOf" srcId="{58DED9BA-2AA8-44B8-BD83-EFABC12469BF}" destId="{0367329E-6E93-4E3A-97FF-E4A7B7C19F68}" srcOrd="2" destOrd="0" presId="urn:microsoft.com/office/officeart/2005/8/layout/default"/>
    <dgm:cxn modelId="{93A51525-826B-4A52-932F-942076A33654}" type="presParOf" srcId="{58DED9BA-2AA8-44B8-BD83-EFABC12469BF}" destId="{6E70ABC8-4715-467D-A645-47FDCD558917}" srcOrd="3" destOrd="0" presId="urn:microsoft.com/office/officeart/2005/8/layout/default"/>
    <dgm:cxn modelId="{88997731-2852-4A51-AB20-868E3550DED2}" type="presParOf" srcId="{58DED9BA-2AA8-44B8-BD83-EFABC12469BF}" destId="{F6DB84B3-D96D-4750-8B9E-D730708EAA5D}" srcOrd="4" destOrd="0" presId="urn:microsoft.com/office/officeart/2005/8/layout/default"/>
    <dgm:cxn modelId="{B80BD491-6710-42A5-BD88-661E6DA54298}" type="presParOf" srcId="{58DED9BA-2AA8-44B8-BD83-EFABC12469BF}" destId="{9CD9D90C-7E61-4456-9DE7-DA6C535A8F60}" srcOrd="5" destOrd="0" presId="urn:microsoft.com/office/officeart/2005/8/layout/default"/>
    <dgm:cxn modelId="{58988F39-2835-4012-AA71-A90E482D2FBE}" type="presParOf" srcId="{58DED9BA-2AA8-44B8-BD83-EFABC12469BF}" destId="{B3DB7550-CCCD-4B31-9FC5-97FCBF31FE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5FB9DC-CE53-4868-8807-1F02D3543994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B02FB4D-C159-425E-A8CF-959CC20FF031}">
      <dgm:prSet phldrT="[Текст]" custT="1"/>
      <dgm:spPr/>
      <dgm:t>
        <a:bodyPr/>
        <a:lstStyle/>
        <a:p>
          <a:r>
            <a:rPr lang="ru-RU" sz="2400" dirty="0" smtClean="0"/>
            <a:t>До истечения 6 месяцев наследник имеет право отказаться от наследства</a:t>
          </a:r>
          <a:endParaRPr lang="ru-RU" sz="2400" dirty="0"/>
        </a:p>
      </dgm:t>
    </dgm:pt>
    <dgm:pt modelId="{E490B93C-4458-47D0-A30C-B8FB79E1D20D}" type="parTrans" cxnId="{24A7D63E-6875-4B82-8FDB-4F8C124306F1}">
      <dgm:prSet/>
      <dgm:spPr/>
      <dgm:t>
        <a:bodyPr/>
        <a:lstStyle/>
        <a:p>
          <a:endParaRPr lang="ru-RU" sz="6000"/>
        </a:p>
      </dgm:t>
    </dgm:pt>
    <dgm:pt modelId="{630DED19-E826-4420-AC43-B2114DB93F8A}" type="sibTrans" cxnId="{24A7D63E-6875-4B82-8FDB-4F8C124306F1}">
      <dgm:prSet/>
      <dgm:spPr/>
      <dgm:t>
        <a:bodyPr/>
        <a:lstStyle/>
        <a:p>
          <a:endParaRPr lang="ru-RU" sz="6000"/>
        </a:p>
      </dgm:t>
    </dgm:pt>
    <dgm:pt modelId="{78872DAF-8D2B-49B5-99CA-2BE031336CEB}">
      <dgm:prSet phldrT="[Текст]" custT="1"/>
      <dgm:spPr/>
      <dgm:t>
        <a:bodyPr/>
        <a:lstStyle/>
        <a:p>
          <a:r>
            <a:rPr lang="ru-RU" sz="2400" dirty="0" smtClean="0"/>
            <a:t>Отказ может быть выражен в его заявлении об отказе от наследства или пропуском срока для принятия наследства</a:t>
          </a:r>
          <a:endParaRPr lang="ru-RU" sz="2400" dirty="0"/>
        </a:p>
      </dgm:t>
    </dgm:pt>
    <dgm:pt modelId="{85691F81-448F-4314-AEE7-C900CBF50811}" type="parTrans" cxnId="{C38ED1A1-BFD6-447A-B4B7-D85FCB6CB481}">
      <dgm:prSet/>
      <dgm:spPr/>
      <dgm:t>
        <a:bodyPr/>
        <a:lstStyle/>
        <a:p>
          <a:endParaRPr lang="ru-RU" sz="6000"/>
        </a:p>
      </dgm:t>
    </dgm:pt>
    <dgm:pt modelId="{5F55F915-FE49-42DB-90F5-6343A8871859}" type="sibTrans" cxnId="{C38ED1A1-BFD6-447A-B4B7-D85FCB6CB481}">
      <dgm:prSet/>
      <dgm:spPr/>
      <dgm:t>
        <a:bodyPr/>
        <a:lstStyle/>
        <a:p>
          <a:endParaRPr lang="ru-RU" sz="6000"/>
        </a:p>
      </dgm:t>
    </dgm:pt>
    <dgm:pt modelId="{C9D5695D-8B3D-41BD-B67C-9D10EC017F2F}">
      <dgm:prSet phldrT="[Текст]" custT="1"/>
      <dgm:spPr/>
      <dgm:t>
        <a:bodyPr/>
        <a:lstStyle/>
        <a:p>
          <a:r>
            <a:rPr lang="ru-RU" sz="2400" dirty="0" smtClean="0"/>
            <a:t>Отказаться можно в пользу конкретного наследника или без указания такового</a:t>
          </a:r>
          <a:endParaRPr lang="ru-RU" sz="2400" dirty="0"/>
        </a:p>
      </dgm:t>
    </dgm:pt>
    <dgm:pt modelId="{2DBF941F-2799-40EE-B3F8-611DEF750F71}" type="parTrans" cxnId="{868BC732-B515-4FE8-B4FF-B326F20D8898}">
      <dgm:prSet/>
      <dgm:spPr/>
      <dgm:t>
        <a:bodyPr/>
        <a:lstStyle/>
        <a:p>
          <a:endParaRPr lang="ru-RU" sz="6000"/>
        </a:p>
      </dgm:t>
    </dgm:pt>
    <dgm:pt modelId="{0F5683A6-E9E7-497D-B0E6-28611F9EBB84}" type="sibTrans" cxnId="{868BC732-B515-4FE8-B4FF-B326F20D8898}">
      <dgm:prSet/>
      <dgm:spPr/>
      <dgm:t>
        <a:bodyPr/>
        <a:lstStyle/>
        <a:p>
          <a:endParaRPr lang="ru-RU" sz="6000"/>
        </a:p>
      </dgm:t>
    </dgm:pt>
    <dgm:pt modelId="{3ABF5717-1B8A-4DBA-A188-4E9131580D7D}" type="pres">
      <dgm:prSet presAssocID="{FA5FB9DC-CE53-4868-8807-1F02D35439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C3A75D-B38D-4999-B39F-7C5B10A67978}" type="pres">
      <dgm:prSet presAssocID="{5B02FB4D-C159-425E-A8CF-959CC20FF031}" presName="parentLin" presStyleCnt="0"/>
      <dgm:spPr/>
    </dgm:pt>
    <dgm:pt modelId="{0EA48175-86F9-4984-B947-41A6FB643C13}" type="pres">
      <dgm:prSet presAssocID="{5B02FB4D-C159-425E-A8CF-959CC20FF03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82CB46-8DDE-4454-8303-C5920901D838}" type="pres">
      <dgm:prSet presAssocID="{5B02FB4D-C159-425E-A8CF-959CC20FF0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E04EE-0D80-4B05-9563-78B69EE6D542}" type="pres">
      <dgm:prSet presAssocID="{5B02FB4D-C159-425E-A8CF-959CC20FF031}" presName="negativeSpace" presStyleCnt="0"/>
      <dgm:spPr/>
    </dgm:pt>
    <dgm:pt modelId="{F49A3949-B66E-4DCC-8BA3-21FFDE119BEA}" type="pres">
      <dgm:prSet presAssocID="{5B02FB4D-C159-425E-A8CF-959CC20FF031}" presName="childText" presStyleLbl="conFgAcc1" presStyleIdx="0" presStyleCnt="3">
        <dgm:presLayoutVars>
          <dgm:bulletEnabled val="1"/>
        </dgm:presLayoutVars>
      </dgm:prSet>
      <dgm:spPr/>
    </dgm:pt>
    <dgm:pt modelId="{BAF6EBBE-FF29-4BC2-8DE6-AFCB2D0F9C1A}" type="pres">
      <dgm:prSet presAssocID="{630DED19-E826-4420-AC43-B2114DB93F8A}" presName="spaceBetweenRectangles" presStyleCnt="0"/>
      <dgm:spPr/>
    </dgm:pt>
    <dgm:pt modelId="{D9C58D95-0C73-4A9D-9005-43487A02652D}" type="pres">
      <dgm:prSet presAssocID="{78872DAF-8D2B-49B5-99CA-2BE031336CEB}" presName="parentLin" presStyleCnt="0"/>
      <dgm:spPr/>
    </dgm:pt>
    <dgm:pt modelId="{C0753A4D-1B4A-4E93-8595-8DDED552852F}" type="pres">
      <dgm:prSet presAssocID="{78872DAF-8D2B-49B5-99CA-2BE031336CE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D82E842-812F-4C19-8EDD-4FA1BF88B9BF}" type="pres">
      <dgm:prSet presAssocID="{78872DAF-8D2B-49B5-99CA-2BE031336CEB}" presName="parentText" presStyleLbl="node1" presStyleIdx="1" presStyleCnt="3" custScaleY="123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23B46-28D4-4621-8484-56CAA99F352D}" type="pres">
      <dgm:prSet presAssocID="{78872DAF-8D2B-49B5-99CA-2BE031336CEB}" presName="negativeSpace" presStyleCnt="0"/>
      <dgm:spPr/>
    </dgm:pt>
    <dgm:pt modelId="{716813F6-C629-4F8C-A843-A91FB0C0C686}" type="pres">
      <dgm:prSet presAssocID="{78872DAF-8D2B-49B5-99CA-2BE031336CEB}" presName="childText" presStyleLbl="conFgAcc1" presStyleIdx="1" presStyleCnt="3">
        <dgm:presLayoutVars>
          <dgm:bulletEnabled val="1"/>
        </dgm:presLayoutVars>
      </dgm:prSet>
      <dgm:spPr/>
    </dgm:pt>
    <dgm:pt modelId="{A4DD65FC-B354-417B-A82C-18FBBADBB1EE}" type="pres">
      <dgm:prSet presAssocID="{5F55F915-FE49-42DB-90F5-6343A8871859}" presName="spaceBetweenRectangles" presStyleCnt="0"/>
      <dgm:spPr/>
    </dgm:pt>
    <dgm:pt modelId="{D0F4AB85-AC2F-48CB-B80C-874EFA97E4DB}" type="pres">
      <dgm:prSet presAssocID="{C9D5695D-8B3D-41BD-B67C-9D10EC017F2F}" presName="parentLin" presStyleCnt="0"/>
      <dgm:spPr/>
    </dgm:pt>
    <dgm:pt modelId="{24EC7A7E-BAE4-46D8-BB28-11D28FCAC318}" type="pres">
      <dgm:prSet presAssocID="{C9D5695D-8B3D-41BD-B67C-9D10EC017F2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FF70D34-03AE-4A48-A609-1E1CD2CF8722}" type="pres">
      <dgm:prSet presAssocID="{C9D5695D-8B3D-41BD-B67C-9D10EC017F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20CBE-0A5A-4C8B-A564-A18B4A9A5F89}" type="pres">
      <dgm:prSet presAssocID="{C9D5695D-8B3D-41BD-B67C-9D10EC017F2F}" presName="negativeSpace" presStyleCnt="0"/>
      <dgm:spPr/>
    </dgm:pt>
    <dgm:pt modelId="{5C12363A-7B7E-4E3F-BCF9-BA5197A60082}" type="pres">
      <dgm:prSet presAssocID="{C9D5695D-8B3D-41BD-B67C-9D10EC017F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4AF2A8-90CD-4653-9DC9-64CA775B17EA}" type="presOf" srcId="{5B02FB4D-C159-425E-A8CF-959CC20FF031}" destId="{9F82CB46-8DDE-4454-8303-C5920901D838}" srcOrd="1" destOrd="0" presId="urn:microsoft.com/office/officeart/2005/8/layout/list1"/>
    <dgm:cxn modelId="{821968F7-E30E-4520-939B-4805D7E99155}" type="presOf" srcId="{C9D5695D-8B3D-41BD-B67C-9D10EC017F2F}" destId="{7FF70D34-03AE-4A48-A609-1E1CD2CF8722}" srcOrd="1" destOrd="0" presId="urn:microsoft.com/office/officeart/2005/8/layout/list1"/>
    <dgm:cxn modelId="{385B10A2-39C8-43CE-8FB0-137F275A03DB}" type="presOf" srcId="{C9D5695D-8B3D-41BD-B67C-9D10EC017F2F}" destId="{24EC7A7E-BAE4-46D8-BB28-11D28FCAC318}" srcOrd="0" destOrd="0" presId="urn:microsoft.com/office/officeart/2005/8/layout/list1"/>
    <dgm:cxn modelId="{73251EC0-9544-41BC-8473-D78FC3287CC2}" type="presOf" srcId="{5B02FB4D-C159-425E-A8CF-959CC20FF031}" destId="{0EA48175-86F9-4984-B947-41A6FB643C13}" srcOrd="0" destOrd="0" presId="urn:microsoft.com/office/officeart/2005/8/layout/list1"/>
    <dgm:cxn modelId="{C38ED1A1-BFD6-447A-B4B7-D85FCB6CB481}" srcId="{FA5FB9DC-CE53-4868-8807-1F02D3543994}" destId="{78872DAF-8D2B-49B5-99CA-2BE031336CEB}" srcOrd="1" destOrd="0" parTransId="{85691F81-448F-4314-AEE7-C900CBF50811}" sibTransId="{5F55F915-FE49-42DB-90F5-6343A8871859}"/>
    <dgm:cxn modelId="{868BC732-B515-4FE8-B4FF-B326F20D8898}" srcId="{FA5FB9DC-CE53-4868-8807-1F02D3543994}" destId="{C9D5695D-8B3D-41BD-B67C-9D10EC017F2F}" srcOrd="2" destOrd="0" parTransId="{2DBF941F-2799-40EE-B3F8-611DEF750F71}" sibTransId="{0F5683A6-E9E7-497D-B0E6-28611F9EBB84}"/>
    <dgm:cxn modelId="{459BD819-EA96-4277-AA1E-36417C1BD20A}" type="presOf" srcId="{78872DAF-8D2B-49B5-99CA-2BE031336CEB}" destId="{C0753A4D-1B4A-4E93-8595-8DDED552852F}" srcOrd="0" destOrd="0" presId="urn:microsoft.com/office/officeart/2005/8/layout/list1"/>
    <dgm:cxn modelId="{48446578-62F5-4A17-BF4B-817FC7723B24}" type="presOf" srcId="{78872DAF-8D2B-49B5-99CA-2BE031336CEB}" destId="{6D82E842-812F-4C19-8EDD-4FA1BF88B9BF}" srcOrd="1" destOrd="0" presId="urn:microsoft.com/office/officeart/2005/8/layout/list1"/>
    <dgm:cxn modelId="{C961B0D7-A8AF-4954-BB37-E5BD3718EBD3}" type="presOf" srcId="{FA5FB9DC-CE53-4868-8807-1F02D3543994}" destId="{3ABF5717-1B8A-4DBA-A188-4E9131580D7D}" srcOrd="0" destOrd="0" presId="urn:microsoft.com/office/officeart/2005/8/layout/list1"/>
    <dgm:cxn modelId="{24A7D63E-6875-4B82-8FDB-4F8C124306F1}" srcId="{FA5FB9DC-CE53-4868-8807-1F02D3543994}" destId="{5B02FB4D-C159-425E-A8CF-959CC20FF031}" srcOrd="0" destOrd="0" parTransId="{E490B93C-4458-47D0-A30C-B8FB79E1D20D}" sibTransId="{630DED19-E826-4420-AC43-B2114DB93F8A}"/>
    <dgm:cxn modelId="{99755DC2-C801-4E69-9EBB-FC0000DD2028}" type="presParOf" srcId="{3ABF5717-1B8A-4DBA-A188-4E9131580D7D}" destId="{65C3A75D-B38D-4999-B39F-7C5B10A67978}" srcOrd="0" destOrd="0" presId="urn:microsoft.com/office/officeart/2005/8/layout/list1"/>
    <dgm:cxn modelId="{3F3BB397-1B2E-45D9-BCC2-804C69A5B711}" type="presParOf" srcId="{65C3A75D-B38D-4999-B39F-7C5B10A67978}" destId="{0EA48175-86F9-4984-B947-41A6FB643C13}" srcOrd="0" destOrd="0" presId="urn:microsoft.com/office/officeart/2005/8/layout/list1"/>
    <dgm:cxn modelId="{E6384EE8-F357-43ED-AE4B-687E649B520F}" type="presParOf" srcId="{65C3A75D-B38D-4999-B39F-7C5B10A67978}" destId="{9F82CB46-8DDE-4454-8303-C5920901D838}" srcOrd="1" destOrd="0" presId="urn:microsoft.com/office/officeart/2005/8/layout/list1"/>
    <dgm:cxn modelId="{757C09C4-ABE0-4D12-9381-8F0597AA90D0}" type="presParOf" srcId="{3ABF5717-1B8A-4DBA-A188-4E9131580D7D}" destId="{5AEE04EE-0D80-4B05-9563-78B69EE6D542}" srcOrd="1" destOrd="0" presId="urn:microsoft.com/office/officeart/2005/8/layout/list1"/>
    <dgm:cxn modelId="{634CA1A9-92D4-4CF5-B867-10121AAE371B}" type="presParOf" srcId="{3ABF5717-1B8A-4DBA-A188-4E9131580D7D}" destId="{F49A3949-B66E-4DCC-8BA3-21FFDE119BEA}" srcOrd="2" destOrd="0" presId="urn:microsoft.com/office/officeart/2005/8/layout/list1"/>
    <dgm:cxn modelId="{929E4CC4-F83E-40A3-8E57-544993D8224A}" type="presParOf" srcId="{3ABF5717-1B8A-4DBA-A188-4E9131580D7D}" destId="{BAF6EBBE-FF29-4BC2-8DE6-AFCB2D0F9C1A}" srcOrd="3" destOrd="0" presId="urn:microsoft.com/office/officeart/2005/8/layout/list1"/>
    <dgm:cxn modelId="{E2DE4F72-3757-46B5-AD53-52842EA255D6}" type="presParOf" srcId="{3ABF5717-1B8A-4DBA-A188-4E9131580D7D}" destId="{D9C58D95-0C73-4A9D-9005-43487A02652D}" srcOrd="4" destOrd="0" presId="urn:microsoft.com/office/officeart/2005/8/layout/list1"/>
    <dgm:cxn modelId="{88DFD110-DA32-43D9-BA8E-1BDA6183FBDA}" type="presParOf" srcId="{D9C58D95-0C73-4A9D-9005-43487A02652D}" destId="{C0753A4D-1B4A-4E93-8595-8DDED552852F}" srcOrd="0" destOrd="0" presId="urn:microsoft.com/office/officeart/2005/8/layout/list1"/>
    <dgm:cxn modelId="{1FB61ED8-AA0B-4393-88EC-07E11C56A9F4}" type="presParOf" srcId="{D9C58D95-0C73-4A9D-9005-43487A02652D}" destId="{6D82E842-812F-4C19-8EDD-4FA1BF88B9BF}" srcOrd="1" destOrd="0" presId="urn:microsoft.com/office/officeart/2005/8/layout/list1"/>
    <dgm:cxn modelId="{700D0AB1-6AA0-4573-B167-B660FADB7E6A}" type="presParOf" srcId="{3ABF5717-1B8A-4DBA-A188-4E9131580D7D}" destId="{94423B46-28D4-4621-8484-56CAA99F352D}" srcOrd="5" destOrd="0" presId="urn:microsoft.com/office/officeart/2005/8/layout/list1"/>
    <dgm:cxn modelId="{1F6CFEDD-B8E5-4730-8C20-EF8910D82169}" type="presParOf" srcId="{3ABF5717-1B8A-4DBA-A188-4E9131580D7D}" destId="{716813F6-C629-4F8C-A843-A91FB0C0C686}" srcOrd="6" destOrd="0" presId="urn:microsoft.com/office/officeart/2005/8/layout/list1"/>
    <dgm:cxn modelId="{AA28F10B-84FB-403D-9B88-D76E46460F0C}" type="presParOf" srcId="{3ABF5717-1B8A-4DBA-A188-4E9131580D7D}" destId="{A4DD65FC-B354-417B-A82C-18FBBADBB1EE}" srcOrd="7" destOrd="0" presId="urn:microsoft.com/office/officeart/2005/8/layout/list1"/>
    <dgm:cxn modelId="{ABB45A50-050D-4082-B6E6-F2EACA802D77}" type="presParOf" srcId="{3ABF5717-1B8A-4DBA-A188-4E9131580D7D}" destId="{D0F4AB85-AC2F-48CB-B80C-874EFA97E4DB}" srcOrd="8" destOrd="0" presId="urn:microsoft.com/office/officeart/2005/8/layout/list1"/>
    <dgm:cxn modelId="{A0297B0D-FDE7-4E3D-A518-F0B96A72246B}" type="presParOf" srcId="{D0F4AB85-AC2F-48CB-B80C-874EFA97E4DB}" destId="{24EC7A7E-BAE4-46D8-BB28-11D28FCAC318}" srcOrd="0" destOrd="0" presId="urn:microsoft.com/office/officeart/2005/8/layout/list1"/>
    <dgm:cxn modelId="{74883912-6002-469F-9FA5-53CFB9E40058}" type="presParOf" srcId="{D0F4AB85-AC2F-48CB-B80C-874EFA97E4DB}" destId="{7FF70D34-03AE-4A48-A609-1E1CD2CF8722}" srcOrd="1" destOrd="0" presId="urn:microsoft.com/office/officeart/2005/8/layout/list1"/>
    <dgm:cxn modelId="{5956FD84-4D18-43FA-936E-DB41667CD948}" type="presParOf" srcId="{3ABF5717-1B8A-4DBA-A188-4E9131580D7D}" destId="{A2320CBE-0A5A-4C8B-A564-A18B4A9A5F89}" srcOrd="9" destOrd="0" presId="urn:microsoft.com/office/officeart/2005/8/layout/list1"/>
    <dgm:cxn modelId="{E3E33FF7-D34C-4760-851A-9E57169EB421}" type="presParOf" srcId="{3ABF5717-1B8A-4DBA-A188-4E9131580D7D}" destId="{5C12363A-7B7E-4E3F-BCF9-BA5197A600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34A3C4-BC77-4894-9857-E2F6C15FD3B2}" type="doc">
      <dgm:prSet loTypeId="urn:microsoft.com/office/officeart/2005/8/layout/process1" loCatId="process" qsTypeId="urn:microsoft.com/office/officeart/2005/8/quickstyle/3d3" qsCatId="3D" csTypeId="urn:microsoft.com/office/officeart/2005/8/colors/colorful3" csCatId="colorful" phldr="1"/>
      <dgm:spPr/>
    </dgm:pt>
    <dgm:pt modelId="{459F7F8E-B086-46CD-B84D-3A93B17541E0}">
      <dgm:prSet phldrT="[Текст]" custT="1"/>
      <dgm:spPr/>
      <dgm:t>
        <a:bodyPr/>
        <a:lstStyle/>
        <a:p>
          <a:r>
            <a:rPr lang="ru-RU" sz="2400" dirty="0" smtClean="0"/>
            <a:t>Предоставление документов, подтверждающих расходы нотариусу, ведущему наследственное дело</a:t>
          </a:r>
          <a:endParaRPr lang="ru-RU" sz="2400" dirty="0"/>
        </a:p>
      </dgm:t>
    </dgm:pt>
    <dgm:pt modelId="{79E1A427-57CF-41FF-8CDD-CF721AF4DDDE}" type="parTrans" cxnId="{DCA3B716-5259-4749-B61A-FB6AE04A4BE1}">
      <dgm:prSet/>
      <dgm:spPr/>
      <dgm:t>
        <a:bodyPr/>
        <a:lstStyle/>
        <a:p>
          <a:endParaRPr lang="ru-RU" sz="2400"/>
        </a:p>
      </dgm:t>
    </dgm:pt>
    <dgm:pt modelId="{C7A22970-9487-4490-903B-AA4D352C1AB7}" type="sibTrans" cxnId="{DCA3B716-5259-4749-B61A-FB6AE04A4BE1}">
      <dgm:prSet custT="1"/>
      <dgm:spPr/>
      <dgm:t>
        <a:bodyPr/>
        <a:lstStyle/>
        <a:p>
          <a:endParaRPr lang="ru-RU" sz="1800"/>
        </a:p>
      </dgm:t>
    </dgm:pt>
    <dgm:pt modelId="{3B08E0B6-2731-419C-AA28-4BC692A6A611}">
      <dgm:prSet phldrT="[Текст]" custT="1"/>
      <dgm:spPr/>
      <dgm:t>
        <a:bodyPr/>
        <a:lstStyle/>
        <a:p>
          <a:r>
            <a:rPr lang="ru-RU" sz="2400" dirty="0" smtClean="0"/>
            <a:t>Получение постановления нотариуса о возмещении расходов</a:t>
          </a:r>
          <a:endParaRPr lang="ru-RU" sz="2400" dirty="0"/>
        </a:p>
      </dgm:t>
    </dgm:pt>
    <dgm:pt modelId="{7FEA013A-FC8F-4E92-A11A-CA2E49F5A7B1}" type="parTrans" cxnId="{7EA5EA1B-949A-459B-A7C1-E65E1DD08B5E}">
      <dgm:prSet/>
      <dgm:spPr/>
      <dgm:t>
        <a:bodyPr/>
        <a:lstStyle/>
        <a:p>
          <a:endParaRPr lang="ru-RU" sz="2400"/>
        </a:p>
      </dgm:t>
    </dgm:pt>
    <dgm:pt modelId="{5F0DF6B3-54B1-4B8B-B53B-9374500EA290}" type="sibTrans" cxnId="{7EA5EA1B-949A-459B-A7C1-E65E1DD08B5E}">
      <dgm:prSet custT="1"/>
      <dgm:spPr/>
      <dgm:t>
        <a:bodyPr/>
        <a:lstStyle/>
        <a:p>
          <a:endParaRPr lang="ru-RU" sz="1800"/>
        </a:p>
      </dgm:t>
    </dgm:pt>
    <dgm:pt modelId="{F1480566-1E70-4F29-A900-A83F8019F96F}">
      <dgm:prSet phldrT="[Текст]" custT="1"/>
      <dgm:spPr/>
      <dgm:t>
        <a:bodyPr/>
        <a:lstStyle/>
        <a:p>
          <a:r>
            <a:rPr lang="ru-RU" sz="2400" dirty="0" smtClean="0"/>
            <a:t>Обращение в банк за выдачей денежных средств</a:t>
          </a:r>
          <a:endParaRPr lang="ru-RU" sz="2400" dirty="0"/>
        </a:p>
      </dgm:t>
    </dgm:pt>
    <dgm:pt modelId="{54ABF24E-F9A8-4B44-BE46-54632CBEE8C4}" type="parTrans" cxnId="{CAD63791-190D-42A7-AD54-B4971B163FCD}">
      <dgm:prSet/>
      <dgm:spPr/>
      <dgm:t>
        <a:bodyPr/>
        <a:lstStyle/>
        <a:p>
          <a:endParaRPr lang="ru-RU" sz="2400"/>
        </a:p>
      </dgm:t>
    </dgm:pt>
    <dgm:pt modelId="{8D9E5FD7-277D-49BC-BCA3-0BEA6B4B524F}" type="sibTrans" cxnId="{CAD63791-190D-42A7-AD54-B4971B163FCD}">
      <dgm:prSet/>
      <dgm:spPr/>
      <dgm:t>
        <a:bodyPr/>
        <a:lstStyle/>
        <a:p>
          <a:endParaRPr lang="ru-RU" sz="2400"/>
        </a:p>
      </dgm:t>
    </dgm:pt>
    <dgm:pt modelId="{3CAB564C-A466-482F-B57F-DD6974B592BF}" type="pres">
      <dgm:prSet presAssocID="{F934A3C4-BC77-4894-9857-E2F6C15FD3B2}" presName="Name0" presStyleCnt="0">
        <dgm:presLayoutVars>
          <dgm:dir/>
          <dgm:resizeHandles val="exact"/>
        </dgm:presLayoutVars>
      </dgm:prSet>
      <dgm:spPr/>
    </dgm:pt>
    <dgm:pt modelId="{1EB116A3-C1CE-4568-8E04-80AD51D31CF0}" type="pres">
      <dgm:prSet presAssocID="{459F7F8E-B086-46CD-B84D-3A93B17541E0}" presName="node" presStyleLbl="node1" presStyleIdx="0" presStyleCnt="3" custScaleX="126237" custLinFactY="-7685" custLinFactNeighborX="-8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5DA91-29EB-4CCB-8133-0E4FEA38EC83}" type="pres">
      <dgm:prSet presAssocID="{C7A22970-9487-4490-903B-AA4D352C1AB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5BA3431-314E-40FC-9C12-76582456F419}" type="pres">
      <dgm:prSet presAssocID="{C7A22970-9487-4490-903B-AA4D352C1AB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24A09BD-D8AD-4AAA-A49C-4E7E1BD95E6A}" type="pres">
      <dgm:prSet presAssocID="{3B08E0B6-2731-419C-AA28-4BC692A6A611}" presName="node" presStyleLbl="node1" presStyleIdx="1" presStyleCnt="3" custScaleX="113514" custLinFactNeighborX="-10030" custLinFactNeighborY="-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E3AF7-8518-464B-BD1F-064BCC37528E}" type="pres">
      <dgm:prSet presAssocID="{5F0DF6B3-54B1-4B8B-B53B-9374500EA29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858F836-0D34-4784-9ABA-15D442BD3E9C}" type="pres">
      <dgm:prSet presAssocID="{5F0DF6B3-54B1-4B8B-B53B-9374500EA29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7BCB2B9-551C-492B-A9ED-13F671E3510B}" type="pres">
      <dgm:prSet presAssocID="{F1480566-1E70-4F29-A900-A83F8019F96F}" presName="node" presStyleLbl="node1" presStyleIdx="2" presStyleCnt="3" custLinFactY="16546" custLinFactNeighborX="940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68D60-0CD7-4C36-B86B-635B080DA98F}" type="presOf" srcId="{F934A3C4-BC77-4894-9857-E2F6C15FD3B2}" destId="{3CAB564C-A466-482F-B57F-DD6974B592BF}" srcOrd="0" destOrd="0" presId="urn:microsoft.com/office/officeart/2005/8/layout/process1"/>
    <dgm:cxn modelId="{CFEEB686-67D6-4B06-99F6-5F551CBAF130}" type="presOf" srcId="{3B08E0B6-2731-419C-AA28-4BC692A6A611}" destId="{824A09BD-D8AD-4AAA-A49C-4E7E1BD95E6A}" srcOrd="0" destOrd="0" presId="urn:microsoft.com/office/officeart/2005/8/layout/process1"/>
    <dgm:cxn modelId="{CAD63791-190D-42A7-AD54-B4971B163FCD}" srcId="{F934A3C4-BC77-4894-9857-E2F6C15FD3B2}" destId="{F1480566-1E70-4F29-A900-A83F8019F96F}" srcOrd="2" destOrd="0" parTransId="{54ABF24E-F9A8-4B44-BE46-54632CBEE8C4}" sibTransId="{8D9E5FD7-277D-49BC-BCA3-0BEA6B4B524F}"/>
    <dgm:cxn modelId="{DCA3B716-5259-4749-B61A-FB6AE04A4BE1}" srcId="{F934A3C4-BC77-4894-9857-E2F6C15FD3B2}" destId="{459F7F8E-B086-46CD-B84D-3A93B17541E0}" srcOrd="0" destOrd="0" parTransId="{79E1A427-57CF-41FF-8CDD-CF721AF4DDDE}" sibTransId="{C7A22970-9487-4490-903B-AA4D352C1AB7}"/>
    <dgm:cxn modelId="{5A39D63F-6B3B-4E4B-A2B6-383FBA5DC1DF}" type="presOf" srcId="{C7A22970-9487-4490-903B-AA4D352C1AB7}" destId="{E5BA3431-314E-40FC-9C12-76582456F419}" srcOrd="1" destOrd="0" presId="urn:microsoft.com/office/officeart/2005/8/layout/process1"/>
    <dgm:cxn modelId="{05C3A16B-2893-4C20-8335-CC9BE8C366FE}" type="presOf" srcId="{C7A22970-9487-4490-903B-AA4D352C1AB7}" destId="{3075DA91-29EB-4CCB-8133-0E4FEA38EC83}" srcOrd="0" destOrd="0" presId="urn:microsoft.com/office/officeart/2005/8/layout/process1"/>
    <dgm:cxn modelId="{32315B11-7BC5-469A-847C-1CF661624452}" type="presOf" srcId="{5F0DF6B3-54B1-4B8B-B53B-9374500EA290}" destId="{0858F836-0D34-4784-9ABA-15D442BD3E9C}" srcOrd="1" destOrd="0" presId="urn:microsoft.com/office/officeart/2005/8/layout/process1"/>
    <dgm:cxn modelId="{344B34B3-5706-4EC1-AA04-8512A05DD647}" type="presOf" srcId="{5F0DF6B3-54B1-4B8B-B53B-9374500EA290}" destId="{2BAE3AF7-8518-464B-BD1F-064BCC37528E}" srcOrd="0" destOrd="0" presId="urn:microsoft.com/office/officeart/2005/8/layout/process1"/>
    <dgm:cxn modelId="{7EA5EA1B-949A-459B-A7C1-E65E1DD08B5E}" srcId="{F934A3C4-BC77-4894-9857-E2F6C15FD3B2}" destId="{3B08E0B6-2731-419C-AA28-4BC692A6A611}" srcOrd="1" destOrd="0" parTransId="{7FEA013A-FC8F-4E92-A11A-CA2E49F5A7B1}" sibTransId="{5F0DF6B3-54B1-4B8B-B53B-9374500EA290}"/>
    <dgm:cxn modelId="{77FFE359-C2CF-40DF-A2FD-9A5BBBB5D0AC}" type="presOf" srcId="{F1480566-1E70-4F29-A900-A83F8019F96F}" destId="{27BCB2B9-551C-492B-A9ED-13F671E3510B}" srcOrd="0" destOrd="0" presId="urn:microsoft.com/office/officeart/2005/8/layout/process1"/>
    <dgm:cxn modelId="{24FAF347-F96F-4845-8ED3-0BD8D59D44D3}" type="presOf" srcId="{459F7F8E-B086-46CD-B84D-3A93B17541E0}" destId="{1EB116A3-C1CE-4568-8E04-80AD51D31CF0}" srcOrd="0" destOrd="0" presId="urn:microsoft.com/office/officeart/2005/8/layout/process1"/>
    <dgm:cxn modelId="{738EDD5B-52B8-4385-B99C-ACA47157B4B8}" type="presParOf" srcId="{3CAB564C-A466-482F-B57F-DD6974B592BF}" destId="{1EB116A3-C1CE-4568-8E04-80AD51D31CF0}" srcOrd="0" destOrd="0" presId="urn:microsoft.com/office/officeart/2005/8/layout/process1"/>
    <dgm:cxn modelId="{DF499FF3-100F-4E67-A2DF-F8252988F0AE}" type="presParOf" srcId="{3CAB564C-A466-482F-B57F-DD6974B592BF}" destId="{3075DA91-29EB-4CCB-8133-0E4FEA38EC83}" srcOrd="1" destOrd="0" presId="urn:microsoft.com/office/officeart/2005/8/layout/process1"/>
    <dgm:cxn modelId="{231074B0-39BC-4F57-A344-6E0CD566CD0A}" type="presParOf" srcId="{3075DA91-29EB-4CCB-8133-0E4FEA38EC83}" destId="{E5BA3431-314E-40FC-9C12-76582456F419}" srcOrd="0" destOrd="0" presId="urn:microsoft.com/office/officeart/2005/8/layout/process1"/>
    <dgm:cxn modelId="{F6DC6E5E-237E-4795-9044-BA7F300F7297}" type="presParOf" srcId="{3CAB564C-A466-482F-B57F-DD6974B592BF}" destId="{824A09BD-D8AD-4AAA-A49C-4E7E1BD95E6A}" srcOrd="2" destOrd="0" presId="urn:microsoft.com/office/officeart/2005/8/layout/process1"/>
    <dgm:cxn modelId="{C72CB689-C233-4E65-BE24-CE9AD1A2D457}" type="presParOf" srcId="{3CAB564C-A466-482F-B57F-DD6974B592BF}" destId="{2BAE3AF7-8518-464B-BD1F-064BCC37528E}" srcOrd="3" destOrd="0" presId="urn:microsoft.com/office/officeart/2005/8/layout/process1"/>
    <dgm:cxn modelId="{DF7D645D-DF1C-4079-BF65-70849FDAB791}" type="presParOf" srcId="{2BAE3AF7-8518-464B-BD1F-064BCC37528E}" destId="{0858F836-0D34-4784-9ABA-15D442BD3E9C}" srcOrd="0" destOrd="0" presId="urn:microsoft.com/office/officeart/2005/8/layout/process1"/>
    <dgm:cxn modelId="{CB5B5135-B6DE-418F-9D9E-A8E5EBE28172}" type="presParOf" srcId="{3CAB564C-A466-482F-B57F-DD6974B592BF}" destId="{27BCB2B9-551C-492B-A9ED-13F671E3510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7EEFAF0-6CA0-468B-BEC3-63184DF79AE2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0FDF8F01-C758-40D8-9E1A-6F436EAEE743}">
      <dgm:prSet/>
      <dgm:spPr/>
      <dgm:t>
        <a:bodyPr/>
        <a:lstStyle/>
        <a:p>
          <a:pPr algn="ctr" rtl="0"/>
          <a:r>
            <a:rPr lang="ru-RU" dirty="0" smtClean="0"/>
            <a:t>В соответствии с Семейным кодексом РФ все имущество, нажитое в браке, признается совместной собственностью супругов (50% - муж, 50% - жена), если иное не вытекает из брачного договора</a:t>
          </a:r>
          <a:endParaRPr lang="ru-RU" dirty="0"/>
        </a:p>
      </dgm:t>
    </dgm:pt>
    <dgm:pt modelId="{887AA772-A218-473E-91DE-7C8C7089BE74}" type="parTrans" cxnId="{A0AD16A7-4DE0-44B2-97AF-D8C040A7575B}">
      <dgm:prSet/>
      <dgm:spPr/>
      <dgm:t>
        <a:bodyPr/>
        <a:lstStyle/>
        <a:p>
          <a:pPr algn="ctr"/>
          <a:endParaRPr lang="ru-RU"/>
        </a:p>
      </dgm:t>
    </dgm:pt>
    <dgm:pt modelId="{A6715630-CCED-4533-BE18-867607BC8747}" type="sibTrans" cxnId="{A0AD16A7-4DE0-44B2-97AF-D8C040A7575B}">
      <dgm:prSet/>
      <dgm:spPr/>
      <dgm:t>
        <a:bodyPr/>
        <a:lstStyle/>
        <a:p>
          <a:pPr algn="ctr"/>
          <a:endParaRPr lang="ru-RU"/>
        </a:p>
      </dgm:t>
    </dgm:pt>
    <dgm:pt modelId="{6E24E6C4-9C38-4E2D-A86A-C096F853D758}">
      <dgm:prSet/>
      <dgm:spPr/>
      <dgm:t>
        <a:bodyPr/>
        <a:lstStyle/>
        <a:p>
          <a:pPr algn="ctr" rtl="0"/>
          <a:r>
            <a:rPr lang="ru-RU" dirty="0" smtClean="0"/>
            <a:t>Переживший супруг </a:t>
          </a:r>
          <a:r>
            <a:rPr lang="ru-RU" b="1" u="sng" dirty="0" smtClean="0"/>
            <a:t>имеет право</a:t>
          </a:r>
          <a:r>
            <a:rPr lang="ru-RU" b="1" u="none" dirty="0" smtClean="0"/>
            <a:t> </a:t>
          </a:r>
          <a:r>
            <a:rPr lang="ru-RU" dirty="0" smtClean="0"/>
            <a:t>выделить свою долю в общем имуществе, и в таком случае наследоваться будет только вторая половина имущества наследодателя</a:t>
          </a:r>
          <a:endParaRPr lang="ru-RU" dirty="0"/>
        </a:p>
      </dgm:t>
    </dgm:pt>
    <dgm:pt modelId="{CCF2C1C6-80DB-4C30-B462-42FE542EBEB8}" type="parTrans" cxnId="{5490DFD1-58FC-46AD-A99A-E96E7248C198}">
      <dgm:prSet/>
      <dgm:spPr/>
      <dgm:t>
        <a:bodyPr/>
        <a:lstStyle/>
        <a:p>
          <a:pPr algn="ctr"/>
          <a:endParaRPr lang="ru-RU"/>
        </a:p>
      </dgm:t>
    </dgm:pt>
    <dgm:pt modelId="{93839ACF-2E23-4A5F-9C41-A3324FF41F0A}" type="sibTrans" cxnId="{5490DFD1-58FC-46AD-A99A-E96E7248C198}">
      <dgm:prSet/>
      <dgm:spPr/>
      <dgm:t>
        <a:bodyPr/>
        <a:lstStyle/>
        <a:p>
          <a:pPr algn="ctr"/>
          <a:endParaRPr lang="ru-RU"/>
        </a:p>
      </dgm:t>
    </dgm:pt>
    <dgm:pt modelId="{99F03C11-2D1B-4204-BB44-887B1F341A7F}" type="pres">
      <dgm:prSet presAssocID="{97EEFAF0-6CA0-468B-BEC3-63184DF79A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EE4D2D-9C57-4264-B43C-3E0F1D24CBA7}" type="pres">
      <dgm:prSet presAssocID="{0FDF8F01-C758-40D8-9E1A-6F436EAEE74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C3097-E210-4331-89F6-B57E9CE4784C}" type="pres">
      <dgm:prSet presAssocID="{A6715630-CCED-4533-BE18-867607BC8747}" presName="spacer" presStyleCnt="0"/>
      <dgm:spPr/>
      <dgm:t>
        <a:bodyPr/>
        <a:lstStyle/>
        <a:p>
          <a:endParaRPr lang="ru-RU"/>
        </a:p>
      </dgm:t>
    </dgm:pt>
    <dgm:pt modelId="{EEF74E95-23DE-46AC-BA1E-127006D81F52}" type="pres">
      <dgm:prSet presAssocID="{6E24E6C4-9C38-4E2D-A86A-C096F853D75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C3CE3A-86D1-4642-9127-0E3651BCFC2E}" type="presOf" srcId="{0FDF8F01-C758-40D8-9E1A-6F436EAEE743}" destId="{99EE4D2D-9C57-4264-B43C-3E0F1D24CBA7}" srcOrd="0" destOrd="0" presId="urn:microsoft.com/office/officeart/2005/8/layout/vList2"/>
    <dgm:cxn modelId="{CD4853BD-693B-4950-8756-BC6CB63AD44F}" type="presOf" srcId="{6E24E6C4-9C38-4E2D-A86A-C096F853D758}" destId="{EEF74E95-23DE-46AC-BA1E-127006D81F52}" srcOrd="0" destOrd="0" presId="urn:microsoft.com/office/officeart/2005/8/layout/vList2"/>
    <dgm:cxn modelId="{5490DFD1-58FC-46AD-A99A-E96E7248C198}" srcId="{97EEFAF0-6CA0-468B-BEC3-63184DF79AE2}" destId="{6E24E6C4-9C38-4E2D-A86A-C096F853D758}" srcOrd="1" destOrd="0" parTransId="{CCF2C1C6-80DB-4C30-B462-42FE542EBEB8}" sibTransId="{93839ACF-2E23-4A5F-9C41-A3324FF41F0A}"/>
    <dgm:cxn modelId="{F713D4D6-A27E-413E-8BD2-9D4348D0A2B1}" type="presOf" srcId="{97EEFAF0-6CA0-468B-BEC3-63184DF79AE2}" destId="{99F03C11-2D1B-4204-BB44-887B1F341A7F}" srcOrd="0" destOrd="0" presId="urn:microsoft.com/office/officeart/2005/8/layout/vList2"/>
    <dgm:cxn modelId="{A0AD16A7-4DE0-44B2-97AF-D8C040A7575B}" srcId="{97EEFAF0-6CA0-468B-BEC3-63184DF79AE2}" destId="{0FDF8F01-C758-40D8-9E1A-6F436EAEE743}" srcOrd="0" destOrd="0" parTransId="{887AA772-A218-473E-91DE-7C8C7089BE74}" sibTransId="{A6715630-CCED-4533-BE18-867607BC8747}"/>
    <dgm:cxn modelId="{92B54D16-F4C0-46DE-A092-3BB8F7155404}" type="presParOf" srcId="{99F03C11-2D1B-4204-BB44-887B1F341A7F}" destId="{99EE4D2D-9C57-4264-B43C-3E0F1D24CBA7}" srcOrd="0" destOrd="0" presId="urn:microsoft.com/office/officeart/2005/8/layout/vList2"/>
    <dgm:cxn modelId="{D0B16147-B298-47B8-A96A-8F14C048141A}" type="presParOf" srcId="{99F03C11-2D1B-4204-BB44-887B1F341A7F}" destId="{066C3097-E210-4331-89F6-B57E9CE4784C}" srcOrd="1" destOrd="0" presId="urn:microsoft.com/office/officeart/2005/8/layout/vList2"/>
    <dgm:cxn modelId="{5C6D68A6-FD7D-4739-81F2-7FB55BDC2ADD}" type="presParOf" srcId="{99F03C11-2D1B-4204-BB44-887B1F341A7F}" destId="{EEF74E95-23DE-46AC-BA1E-127006D81F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9878BCF-4104-4D3A-B87C-51D9BBFF030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628334-C716-4481-943C-20F072BEF36A}">
      <dgm:prSet phldrT="[Текст]"/>
      <dgm:spPr/>
      <dgm:t>
        <a:bodyPr/>
        <a:lstStyle/>
        <a:p>
          <a:r>
            <a:rPr lang="ru-RU" dirty="0" smtClean="0"/>
            <a:t>1 очередь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D77A294-336C-41C5-98FB-ADC5424C2308}" type="parTrans" cxnId="{63524F3F-305D-457E-857C-F4B675DB5A73}">
      <dgm:prSet/>
      <dgm:spPr/>
      <dgm:t>
        <a:bodyPr/>
        <a:lstStyle/>
        <a:p>
          <a:endParaRPr lang="ru-RU"/>
        </a:p>
      </dgm:t>
    </dgm:pt>
    <dgm:pt modelId="{5ABBD14B-F73E-4497-ABCD-10EFED5A980B}" type="sibTrans" cxnId="{63524F3F-305D-457E-857C-F4B675DB5A73}">
      <dgm:prSet/>
      <dgm:spPr/>
      <dgm:t>
        <a:bodyPr/>
        <a:lstStyle/>
        <a:p>
          <a:endParaRPr lang="ru-RU"/>
        </a:p>
      </dgm:t>
    </dgm:pt>
    <dgm:pt modelId="{829BD7E2-AD91-42DE-A92E-5BE8DCA15CF2}">
      <dgm:prSet phldrT="[Текст]"/>
      <dgm:spPr/>
      <dgm:t>
        <a:bodyPr/>
        <a:lstStyle/>
        <a:p>
          <a:r>
            <a:rPr lang="ru-RU" dirty="0" smtClean="0"/>
            <a:t>2 очередь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75EB0C7-2E74-4520-A87D-E39AACDAC8F2}" type="parTrans" cxnId="{069B1C63-8869-438A-A130-3F74EC851176}">
      <dgm:prSet/>
      <dgm:spPr/>
      <dgm:t>
        <a:bodyPr/>
        <a:lstStyle/>
        <a:p>
          <a:endParaRPr lang="ru-RU"/>
        </a:p>
      </dgm:t>
    </dgm:pt>
    <dgm:pt modelId="{F51488D3-0F6D-46E3-889B-1620E14C02EA}" type="sibTrans" cxnId="{069B1C63-8869-438A-A130-3F74EC851176}">
      <dgm:prSet/>
      <dgm:spPr/>
      <dgm:t>
        <a:bodyPr/>
        <a:lstStyle/>
        <a:p>
          <a:endParaRPr lang="ru-RU"/>
        </a:p>
      </dgm:t>
    </dgm:pt>
    <dgm:pt modelId="{7D09244E-E987-42C4-A086-801894A96C3D}">
      <dgm:prSet phldrT="[Текст]"/>
      <dgm:spPr/>
      <dgm:t>
        <a:bodyPr/>
        <a:lstStyle/>
        <a:p>
          <a:r>
            <a:rPr lang="ru-RU" dirty="0" smtClean="0"/>
            <a:t>3 очередь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0236608-4FA0-45E6-8BA8-BD8C0263A567}" type="parTrans" cxnId="{C494319F-4B93-4E6E-8D62-9C390DD4F22B}">
      <dgm:prSet/>
      <dgm:spPr/>
      <dgm:t>
        <a:bodyPr/>
        <a:lstStyle/>
        <a:p>
          <a:endParaRPr lang="ru-RU"/>
        </a:p>
      </dgm:t>
    </dgm:pt>
    <dgm:pt modelId="{4CA14850-FE90-4AAD-B55B-178370816726}" type="sibTrans" cxnId="{C494319F-4B93-4E6E-8D62-9C390DD4F22B}">
      <dgm:prSet/>
      <dgm:spPr/>
      <dgm:t>
        <a:bodyPr/>
        <a:lstStyle/>
        <a:p>
          <a:endParaRPr lang="ru-RU"/>
        </a:p>
      </dgm:t>
    </dgm:pt>
    <dgm:pt modelId="{853F07C7-79F0-4B53-9DEA-474F7DE744E2}">
      <dgm:prSet phldrT="[Текст]"/>
      <dgm:spPr/>
      <dgm:t>
        <a:bodyPr/>
        <a:lstStyle/>
        <a:p>
          <a:r>
            <a:rPr lang="ru-RU" dirty="0" smtClean="0"/>
            <a:t>4 очередь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DD0892D-7F30-4002-8F7E-6F48784DD957}" type="parTrans" cxnId="{B7A90296-8268-4A35-9F16-F516EABF5B81}">
      <dgm:prSet/>
      <dgm:spPr/>
      <dgm:t>
        <a:bodyPr/>
        <a:lstStyle/>
        <a:p>
          <a:endParaRPr lang="ru-RU"/>
        </a:p>
      </dgm:t>
    </dgm:pt>
    <dgm:pt modelId="{4EB5E7F3-7B69-4743-B189-2117A510BF64}" type="sibTrans" cxnId="{B7A90296-8268-4A35-9F16-F516EABF5B81}">
      <dgm:prSet/>
      <dgm:spPr/>
      <dgm:t>
        <a:bodyPr/>
        <a:lstStyle/>
        <a:p>
          <a:endParaRPr lang="ru-RU"/>
        </a:p>
      </dgm:t>
    </dgm:pt>
    <dgm:pt modelId="{6F5B3501-6F4E-4AD6-B485-29C39E9BF571}">
      <dgm:prSet phldrT="[Текст]"/>
      <dgm:spPr/>
      <dgm:t>
        <a:bodyPr/>
        <a:lstStyle/>
        <a:p>
          <a:r>
            <a:rPr lang="ru-RU" dirty="0" smtClean="0"/>
            <a:t>5 очередь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857CC89A-EAE0-426F-9EE0-9C9FA5EBA1C8}" type="parTrans" cxnId="{D5FD4538-E4D7-4989-B3FD-1A346700A6D5}">
      <dgm:prSet/>
      <dgm:spPr/>
      <dgm:t>
        <a:bodyPr/>
        <a:lstStyle/>
        <a:p>
          <a:endParaRPr lang="ru-RU"/>
        </a:p>
      </dgm:t>
    </dgm:pt>
    <dgm:pt modelId="{6385AA1F-B157-4CD4-B005-C9F178A8E822}" type="sibTrans" cxnId="{D5FD4538-E4D7-4989-B3FD-1A346700A6D5}">
      <dgm:prSet/>
      <dgm:spPr/>
      <dgm:t>
        <a:bodyPr/>
        <a:lstStyle/>
        <a:p>
          <a:endParaRPr lang="ru-RU"/>
        </a:p>
      </dgm:t>
    </dgm:pt>
    <dgm:pt modelId="{5EEF24BC-31AD-4BBC-B2F6-1AFB301CA6F9}">
      <dgm:prSet phldrT="[Текст]"/>
      <dgm:spPr/>
      <dgm:t>
        <a:bodyPr/>
        <a:lstStyle/>
        <a:p>
          <a:r>
            <a:rPr lang="ru-RU" dirty="0" smtClean="0"/>
            <a:t>6 очередь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DECDB8BF-CF17-46CB-8811-AFB1778413F2}" type="parTrans" cxnId="{973829F3-A0A4-4BC1-8EED-ABCE364FDA9A}">
      <dgm:prSet/>
      <dgm:spPr/>
      <dgm:t>
        <a:bodyPr/>
        <a:lstStyle/>
        <a:p>
          <a:endParaRPr lang="ru-RU"/>
        </a:p>
      </dgm:t>
    </dgm:pt>
    <dgm:pt modelId="{8622F3D1-ACBB-4F8F-A9E6-A0F3D7659497}" type="sibTrans" cxnId="{973829F3-A0A4-4BC1-8EED-ABCE364FDA9A}">
      <dgm:prSet/>
      <dgm:spPr/>
      <dgm:t>
        <a:bodyPr/>
        <a:lstStyle/>
        <a:p>
          <a:endParaRPr lang="ru-RU"/>
        </a:p>
      </dgm:t>
    </dgm:pt>
    <dgm:pt modelId="{BC62E0D8-A583-4821-BB72-7F1DD91E2629}">
      <dgm:prSet phldrT="[Текст]"/>
      <dgm:spPr/>
      <dgm:t>
        <a:bodyPr/>
        <a:lstStyle/>
        <a:p>
          <a:r>
            <a:rPr lang="ru-RU" dirty="0" smtClean="0"/>
            <a:t>7 очередь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D5965DE1-BDAD-4AED-863D-8357456567B8}" type="parTrans" cxnId="{7A74C23E-1572-4CCB-9D74-9C22ADAC487C}">
      <dgm:prSet/>
      <dgm:spPr/>
      <dgm:t>
        <a:bodyPr/>
        <a:lstStyle/>
        <a:p>
          <a:endParaRPr lang="ru-RU"/>
        </a:p>
      </dgm:t>
    </dgm:pt>
    <dgm:pt modelId="{4374C02C-9CB2-45FA-A02F-E74D35EEB0AC}" type="sibTrans" cxnId="{7A74C23E-1572-4CCB-9D74-9C22ADAC487C}">
      <dgm:prSet/>
      <dgm:spPr/>
      <dgm:t>
        <a:bodyPr/>
        <a:lstStyle/>
        <a:p>
          <a:endParaRPr lang="ru-RU"/>
        </a:p>
      </dgm:t>
    </dgm:pt>
    <dgm:pt modelId="{3EFF6DFD-F5AA-4A77-AA7F-C8CE13F70C59}">
      <dgm:prSet phldrT="[Текст]"/>
      <dgm:spPr/>
      <dgm:t>
        <a:bodyPr/>
        <a:lstStyle/>
        <a:p>
          <a:r>
            <a:rPr lang="ru-RU" dirty="0" smtClean="0"/>
            <a:t>8 очередь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4191F901-90CD-4C9A-A675-7AFDB68660D4}" type="parTrans" cxnId="{ADF120E7-3A6E-4AE1-9EAD-2342BC17AE60}">
      <dgm:prSet/>
      <dgm:spPr/>
      <dgm:t>
        <a:bodyPr/>
        <a:lstStyle/>
        <a:p>
          <a:endParaRPr lang="ru-RU"/>
        </a:p>
      </dgm:t>
    </dgm:pt>
    <dgm:pt modelId="{2858D953-0747-4831-8688-D79BFAEC721D}" type="sibTrans" cxnId="{ADF120E7-3A6E-4AE1-9EAD-2342BC17AE60}">
      <dgm:prSet/>
      <dgm:spPr/>
      <dgm:t>
        <a:bodyPr/>
        <a:lstStyle/>
        <a:p>
          <a:endParaRPr lang="ru-RU"/>
        </a:p>
      </dgm:t>
    </dgm:pt>
    <dgm:pt modelId="{5C47AF7E-2DDB-41AC-A8FA-D378467962CE}" type="pres">
      <dgm:prSet presAssocID="{49878BCF-4104-4D3A-B87C-51D9BBFF03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0AAD8-6572-43B9-BB30-068C334B2AFB}" type="pres">
      <dgm:prSet presAssocID="{B6628334-C716-4481-943C-20F072BEF36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E8EF7-05C2-42AF-ACD4-619722469B76}" type="pres">
      <dgm:prSet presAssocID="{5ABBD14B-F73E-4497-ABCD-10EFED5A980B}" presName="sibTrans" presStyleCnt="0"/>
      <dgm:spPr/>
    </dgm:pt>
    <dgm:pt modelId="{90F0EEF0-3295-4066-BED3-6CFBD78D0B5E}" type="pres">
      <dgm:prSet presAssocID="{829BD7E2-AD91-42DE-A92E-5BE8DCA15CF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7AEAE-896B-4F11-979E-4910F1DCCAB5}" type="pres">
      <dgm:prSet presAssocID="{F51488D3-0F6D-46E3-889B-1620E14C02EA}" presName="sibTrans" presStyleCnt="0"/>
      <dgm:spPr/>
    </dgm:pt>
    <dgm:pt modelId="{51FF1FC8-8730-4FF1-BC12-9F9184EB2004}" type="pres">
      <dgm:prSet presAssocID="{7D09244E-E987-42C4-A086-801894A96C3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EF3DF-7659-4F32-AD22-FFE51930E004}" type="pres">
      <dgm:prSet presAssocID="{4CA14850-FE90-4AAD-B55B-178370816726}" presName="sibTrans" presStyleCnt="0"/>
      <dgm:spPr/>
    </dgm:pt>
    <dgm:pt modelId="{3431806A-39F3-4E83-98E2-D38B5AFCFC75}" type="pres">
      <dgm:prSet presAssocID="{853F07C7-79F0-4B53-9DEA-474F7DE744E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1F62E-158D-4102-BD81-911D129EFE50}" type="pres">
      <dgm:prSet presAssocID="{4EB5E7F3-7B69-4743-B189-2117A510BF64}" presName="sibTrans" presStyleCnt="0"/>
      <dgm:spPr/>
    </dgm:pt>
    <dgm:pt modelId="{253061AC-FD16-4C1F-897D-E15017BC3BC5}" type="pres">
      <dgm:prSet presAssocID="{6F5B3501-6F4E-4AD6-B485-29C39E9BF57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34247-0AAA-44F1-A0A8-07A35E1389D7}" type="pres">
      <dgm:prSet presAssocID="{6385AA1F-B157-4CD4-B005-C9F178A8E822}" presName="sibTrans" presStyleCnt="0"/>
      <dgm:spPr/>
    </dgm:pt>
    <dgm:pt modelId="{38984336-6F04-44C8-8FA2-CB0508553D80}" type="pres">
      <dgm:prSet presAssocID="{5EEF24BC-31AD-4BBC-B2F6-1AFB301CA6F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49BC9-9CE8-4478-AFEA-185429AC3F17}" type="pres">
      <dgm:prSet presAssocID="{8622F3D1-ACBB-4F8F-A9E6-A0F3D7659497}" presName="sibTrans" presStyleCnt="0"/>
      <dgm:spPr/>
    </dgm:pt>
    <dgm:pt modelId="{54A3B4C9-012B-422A-BA09-1745110767C2}" type="pres">
      <dgm:prSet presAssocID="{BC62E0D8-A583-4821-BB72-7F1DD91E262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B64F5-D7CE-4D20-924E-8F0F5B116A4D}" type="pres">
      <dgm:prSet presAssocID="{4374C02C-9CB2-45FA-A02F-E74D35EEB0AC}" presName="sibTrans" presStyleCnt="0"/>
      <dgm:spPr/>
    </dgm:pt>
    <dgm:pt modelId="{3DA0D352-CE49-4575-AAD5-EF6FD2C6A8CB}" type="pres">
      <dgm:prSet presAssocID="{3EFF6DFD-F5AA-4A77-AA7F-C8CE13F70C5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FD4538-E4D7-4989-B3FD-1A346700A6D5}" srcId="{49878BCF-4104-4D3A-B87C-51D9BBFF0309}" destId="{6F5B3501-6F4E-4AD6-B485-29C39E9BF571}" srcOrd="4" destOrd="0" parTransId="{857CC89A-EAE0-426F-9EE0-9C9FA5EBA1C8}" sibTransId="{6385AA1F-B157-4CD4-B005-C9F178A8E822}"/>
    <dgm:cxn modelId="{63524F3F-305D-457E-857C-F4B675DB5A73}" srcId="{49878BCF-4104-4D3A-B87C-51D9BBFF0309}" destId="{B6628334-C716-4481-943C-20F072BEF36A}" srcOrd="0" destOrd="0" parTransId="{1D77A294-336C-41C5-98FB-ADC5424C2308}" sibTransId="{5ABBD14B-F73E-4497-ABCD-10EFED5A980B}"/>
    <dgm:cxn modelId="{B7A90296-8268-4A35-9F16-F516EABF5B81}" srcId="{49878BCF-4104-4D3A-B87C-51D9BBFF0309}" destId="{853F07C7-79F0-4B53-9DEA-474F7DE744E2}" srcOrd="3" destOrd="0" parTransId="{CDD0892D-7F30-4002-8F7E-6F48784DD957}" sibTransId="{4EB5E7F3-7B69-4743-B189-2117A510BF64}"/>
    <dgm:cxn modelId="{ADF120E7-3A6E-4AE1-9EAD-2342BC17AE60}" srcId="{49878BCF-4104-4D3A-B87C-51D9BBFF0309}" destId="{3EFF6DFD-F5AA-4A77-AA7F-C8CE13F70C59}" srcOrd="7" destOrd="0" parTransId="{4191F901-90CD-4C9A-A675-7AFDB68660D4}" sibTransId="{2858D953-0747-4831-8688-D79BFAEC721D}"/>
    <dgm:cxn modelId="{A4B45BDE-ABF7-4DDD-B432-E0AE32A56E7C}" type="presOf" srcId="{5EEF24BC-31AD-4BBC-B2F6-1AFB301CA6F9}" destId="{38984336-6F04-44C8-8FA2-CB0508553D80}" srcOrd="0" destOrd="0" presId="urn:microsoft.com/office/officeart/2005/8/layout/default"/>
    <dgm:cxn modelId="{4010F95F-5396-4B0E-AA2B-9886CC16C773}" type="presOf" srcId="{B6628334-C716-4481-943C-20F072BEF36A}" destId="{6380AAD8-6572-43B9-BB30-068C334B2AFB}" srcOrd="0" destOrd="0" presId="urn:microsoft.com/office/officeart/2005/8/layout/default"/>
    <dgm:cxn modelId="{7961974D-3C0F-45CF-952A-F539434A11FD}" type="presOf" srcId="{853F07C7-79F0-4B53-9DEA-474F7DE744E2}" destId="{3431806A-39F3-4E83-98E2-D38B5AFCFC75}" srcOrd="0" destOrd="0" presId="urn:microsoft.com/office/officeart/2005/8/layout/default"/>
    <dgm:cxn modelId="{069B1C63-8869-438A-A130-3F74EC851176}" srcId="{49878BCF-4104-4D3A-B87C-51D9BBFF0309}" destId="{829BD7E2-AD91-42DE-A92E-5BE8DCA15CF2}" srcOrd="1" destOrd="0" parTransId="{575EB0C7-2E74-4520-A87D-E39AACDAC8F2}" sibTransId="{F51488D3-0F6D-46E3-889B-1620E14C02EA}"/>
    <dgm:cxn modelId="{A14C72ED-AA7C-4FDE-BCE7-4E1D4C7441CE}" type="presOf" srcId="{829BD7E2-AD91-42DE-A92E-5BE8DCA15CF2}" destId="{90F0EEF0-3295-4066-BED3-6CFBD78D0B5E}" srcOrd="0" destOrd="0" presId="urn:microsoft.com/office/officeart/2005/8/layout/default"/>
    <dgm:cxn modelId="{9402AFFA-52B9-41D1-A2BF-2CA7262C917A}" type="presOf" srcId="{BC62E0D8-A583-4821-BB72-7F1DD91E2629}" destId="{54A3B4C9-012B-422A-BA09-1745110767C2}" srcOrd="0" destOrd="0" presId="urn:microsoft.com/office/officeart/2005/8/layout/default"/>
    <dgm:cxn modelId="{C9462177-FB18-4AA2-98E5-E1FB93458BC8}" type="presOf" srcId="{49878BCF-4104-4D3A-B87C-51D9BBFF0309}" destId="{5C47AF7E-2DDB-41AC-A8FA-D378467962CE}" srcOrd="0" destOrd="0" presId="urn:microsoft.com/office/officeart/2005/8/layout/default"/>
    <dgm:cxn modelId="{7A74C23E-1572-4CCB-9D74-9C22ADAC487C}" srcId="{49878BCF-4104-4D3A-B87C-51D9BBFF0309}" destId="{BC62E0D8-A583-4821-BB72-7F1DD91E2629}" srcOrd="6" destOrd="0" parTransId="{D5965DE1-BDAD-4AED-863D-8357456567B8}" sibTransId="{4374C02C-9CB2-45FA-A02F-E74D35EEB0AC}"/>
    <dgm:cxn modelId="{C494319F-4B93-4E6E-8D62-9C390DD4F22B}" srcId="{49878BCF-4104-4D3A-B87C-51D9BBFF0309}" destId="{7D09244E-E987-42C4-A086-801894A96C3D}" srcOrd="2" destOrd="0" parTransId="{E0236608-4FA0-45E6-8BA8-BD8C0263A567}" sibTransId="{4CA14850-FE90-4AAD-B55B-178370816726}"/>
    <dgm:cxn modelId="{973829F3-A0A4-4BC1-8EED-ABCE364FDA9A}" srcId="{49878BCF-4104-4D3A-B87C-51D9BBFF0309}" destId="{5EEF24BC-31AD-4BBC-B2F6-1AFB301CA6F9}" srcOrd="5" destOrd="0" parTransId="{DECDB8BF-CF17-46CB-8811-AFB1778413F2}" sibTransId="{8622F3D1-ACBB-4F8F-A9E6-A0F3D7659497}"/>
    <dgm:cxn modelId="{21B31107-E6AA-4301-948D-8BFFF4CA75BE}" type="presOf" srcId="{3EFF6DFD-F5AA-4A77-AA7F-C8CE13F70C59}" destId="{3DA0D352-CE49-4575-AAD5-EF6FD2C6A8CB}" srcOrd="0" destOrd="0" presId="urn:microsoft.com/office/officeart/2005/8/layout/default"/>
    <dgm:cxn modelId="{DE157AA9-0C6E-40C1-822D-DA3A5F0888A9}" type="presOf" srcId="{7D09244E-E987-42C4-A086-801894A96C3D}" destId="{51FF1FC8-8730-4FF1-BC12-9F9184EB2004}" srcOrd="0" destOrd="0" presId="urn:microsoft.com/office/officeart/2005/8/layout/default"/>
    <dgm:cxn modelId="{25EC51F1-BC4E-4DC7-9970-13928D07AF6A}" type="presOf" srcId="{6F5B3501-6F4E-4AD6-B485-29C39E9BF571}" destId="{253061AC-FD16-4C1F-897D-E15017BC3BC5}" srcOrd="0" destOrd="0" presId="urn:microsoft.com/office/officeart/2005/8/layout/default"/>
    <dgm:cxn modelId="{BD36A2C5-5249-47AA-B7D8-224611EA61D2}" type="presParOf" srcId="{5C47AF7E-2DDB-41AC-A8FA-D378467962CE}" destId="{6380AAD8-6572-43B9-BB30-068C334B2AFB}" srcOrd="0" destOrd="0" presId="urn:microsoft.com/office/officeart/2005/8/layout/default"/>
    <dgm:cxn modelId="{A7ED87B0-F3B0-432D-A581-2273B121A057}" type="presParOf" srcId="{5C47AF7E-2DDB-41AC-A8FA-D378467962CE}" destId="{00DE8EF7-05C2-42AF-ACD4-619722469B76}" srcOrd="1" destOrd="0" presId="urn:microsoft.com/office/officeart/2005/8/layout/default"/>
    <dgm:cxn modelId="{3338C574-DD8C-4522-85F6-82BAB9BDB0B2}" type="presParOf" srcId="{5C47AF7E-2DDB-41AC-A8FA-D378467962CE}" destId="{90F0EEF0-3295-4066-BED3-6CFBD78D0B5E}" srcOrd="2" destOrd="0" presId="urn:microsoft.com/office/officeart/2005/8/layout/default"/>
    <dgm:cxn modelId="{5361C1CF-CD30-4735-9C32-92E4C04F40B4}" type="presParOf" srcId="{5C47AF7E-2DDB-41AC-A8FA-D378467962CE}" destId="{B567AEAE-896B-4F11-979E-4910F1DCCAB5}" srcOrd="3" destOrd="0" presId="urn:microsoft.com/office/officeart/2005/8/layout/default"/>
    <dgm:cxn modelId="{826D1354-EEB6-4CB1-B937-9D63BD4B23CC}" type="presParOf" srcId="{5C47AF7E-2DDB-41AC-A8FA-D378467962CE}" destId="{51FF1FC8-8730-4FF1-BC12-9F9184EB2004}" srcOrd="4" destOrd="0" presId="urn:microsoft.com/office/officeart/2005/8/layout/default"/>
    <dgm:cxn modelId="{0D7BE1EA-F270-4B45-965A-13401CF37068}" type="presParOf" srcId="{5C47AF7E-2DDB-41AC-A8FA-D378467962CE}" destId="{711EF3DF-7659-4F32-AD22-FFE51930E004}" srcOrd="5" destOrd="0" presId="urn:microsoft.com/office/officeart/2005/8/layout/default"/>
    <dgm:cxn modelId="{6064E5C6-AAC6-4F73-ADB7-CE8D371C6029}" type="presParOf" srcId="{5C47AF7E-2DDB-41AC-A8FA-D378467962CE}" destId="{3431806A-39F3-4E83-98E2-D38B5AFCFC75}" srcOrd="6" destOrd="0" presId="urn:microsoft.com/office/officeart/2005/8/layout/default"/>
    <dgm:cxn modelId="{D9541216-B8C6-4B4C-AFE5-26D906500625}" type="presParOf" srcId="{5C47AF7E-2DDB-41AC-A8FA-D378467962CE}" destId="{FDB1F62E-158D-4102-BD81-911D129EFE50}" srcOrd="7" destOrd="0" presId="urn:microsoft.com/office/officeart/2005/8/layout/default"/>
    <dgm:cxn modelId="{587DB090-9F95-4E53-B5F5-EA85A21F09AA}" type="presParOf" srcId="{5C47AF7E-2DDB-41AC-A8FA-D378467962CE}" destId="{253061AC-FD16-4C1F-897D-E15017BC3BC5}" srcOrd="8" destOrd="0" presId="urn:microsoft.com/office/officeart/2005/8/layout/default"/>
    <dgm:cxn modelId="{9BEEC47E-4656-4EC2-955E-D066BA1E4F57}" type="presParOf" srcId="{5C47AF7E-2DDB-41AC-A8FA-D378467962CE}" destId="{CA134247-0AAA-44F1-A0A8-07A35E1389D7}" srcOrd="9" destOrd="0" presId="urn:microsoft.com/office/officeart/2005/8/layout/default"/>
    <dgm:cxn modelId="{4A7D2966-5671-42E6-8349-BB03E5E9FEA2}" type="presParOf" srcId="{5C47AF7E-2DDB-41AC-A8FA-D378467962CE}" destId="{38984336-6F04-44C8-8FA2-CB0508553D80}" srcOrd="10" destOrd="0" presId="urn:microsoft.com/office/officeart/2005/8/layout/default"/>
    <dgm:cxn modelId="{467CA028-E74C-4CA1-85AB-88AE8861962B}" type="presParOf" srcId="{5C47AF7E-2DDB-41AC-A8FA-D378467962CE}" destId="{F9949BC9-9CE8-4478-AFEA-185429AC3F17}" srcOrd="11" destOrd="0" presId="urn:microsoft.com/office/officeart/2005/8/layout/default"/>
    <dgm:cxn modelId="{A638D76C-D689-4552-BC0E-75980855F27B}" type="presParOf" srcId="{5C47AF7E-2DDB-41AC-A8FA-D378467962CE}" destId="{54A3B4C9-012B-422A-BA09-1745110767C2}" srcOrd="12" destOrd="0" presId="urn:microsoft.com/office/officeart/2005/8/layout/default"/>
    <dgm:cxn modelId="{80B60D2D-2779-4C57-8099-3B6B2158BB26}" type="presParOf" srcId="{5C47AF7E-2DDB-41AC-A8FA-D378467962CE}" destId="{555B64F5-D7CE-4D20-924E-8F0F5B116A4D}" srcOrd="13" destOrd="0" presId="urn:microsoft.com/office/officeart/2005/8/layout/default"/>
    <dgm:cxn modelId="{0AD9E0BC-F055-43C8-821F-BDC58C6A9297}" type="presParOf" srcId="{5C47AF7E-2DDB-41AC-A8FA-D378467962CE}" destId="{3DA0D352-CE49-4575-AAD5-EF6FD2C6A8C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B7F6187-57DA-4485-8B40-D054542F5DF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EFCAC8B-E742-4E40-9DF5-0EF0C4F465DA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220F4DA8-8F8A-4876-B0EE-A3FE7C1FD370}" type="parTrans" cxnId="{B334A0DD-B963-4D79-81D2-5A4BCAA97465}">
      <dgm:prSet/>
      <dgm:spPr/>
      <dgm:t>
        <a:bodyPr/>
        <a:lstStyle/>
        <a:p>
          <a:endParaRPr lang="ru-RU"/>
        </a:p>
      </dgm:t>
    </dgm:pt>
    <dgm:pt modelId="{2EABF715-B3E0-420D-97B9-E9551DB622A4}" type="sibTrans" cxnId="{B334A0DD-B963-4D79-81D2-5A4BCAA97465}">
      <dgm:prSet/>
      <dgm:spPr/>
      <dgm:t>
        <a:bodyPr/>
        <a:lstStyle/>
        <a:p>
          <a:endParaRPr lang="ru-RU"/>
        </a:p>
      </dgm:t>
    </dgm:pt>
    <dgm:pt modelId="{69DCF740-EF38-4175-8CD8-FF6060C11FDC}">
      <dgm:prSet phldrT="[Текст]"/>
      <dgm:spPr/>
      <dgm:t>
        <a:bodyPr/>
        <a:lstStyle/>
        <a:p>
          <a:r>
            <a:rPr lang="ru-RU" dirty="0" smtClean="0"/>
            <a:t>Супруг</a:t>
          </a:r>
          <a:endParaRPr lang="ru-RU" dirty="0"/>
        </a:p>
      </dgm:t>
    </dgm:pt>
    <dgm:pt modelId="{06846512-9541-4795-B5B7-F6248F19CBBA}" type="parTrans" cxnId="{403D3C36-8CAF-48F8-A024-5360C4ED38BF}">
      <dgm:prSet/>
      <dgm:spPr/>
      <dgm:t>
        <a:bodyPr/>
        <a:lstStyle/>
        <a:p>
          <a:endParaRPr lang="ru-RU"/>
        </a:p>
      </dgm:t>
    </dgm:pt>
    <dgm:pt modelId="{6460B6ED-6B96-4FCA-A055-0137EE0EEEB8}" type="sibTrans" cxnId="{403D3C36-8CAF-48F8-A024-5360C4ED38BF}">
      <dgm:prSet/>
      <dgm:spPr/>
      <dgm:t>
        <a:bodyPr/>
        <a:lstStyle/>
        <a:p>
          <a:endParaRPr lang="ru-RU"/>
        </a:p>
      </dgm:t>
    </dgm:pt>
    <dgm:pt modelId="{C237149F-B6CA-4425-8BE7-2B6A3BF3808A}">
      <dgm:prSet phldrT="[Текст]"/>
      <dgm:spPr/>
      <dgm:t>
        <a:bodyPr/>
        <a:lstStyle/>
        <a:p>
          <a:r>
            <a:rPr lang="ru-RU" dirty="0" smtClean="0"/>
            <a:t>Дети (в том числе усыновленные)</a:t>
          </a:r>
          <a:endParaRPr lang="ru-RU" dirty="0"/>
        </a:p>
      </dgm:t>
    </dgm:pt>
    <dgm:pt modelId="{F658E083-C5DF-40CF-B794-B6F99EEE999D}" type="parTrans" cxnId="{B9CDC92E-9AFA-4459-A6F3-8708EDC0096F}">
      <dgm:prSet/>
      <dgm:spPr/>
      <dgm:t>
        <a:bodyPr/>
        <a:lstStyle/>
        <a:p>
          <a:endParaRPr lang="ru-RU"/>
        </a:p>
      </dgm:t>
    </dgm:pt>
    <dgm:pt modelId="{2A6674F8-A893-4B0C-838C-5F6A2DE263BE}" type="sibTrans" cxnId="{B9CDC92E-9AFA-4459-A6F3-8708EDC0096F}">
      <dgm:prSet/>
      <dgm:spPr/>
      <dgm:t>
        <a:bodyPr/>
        <a:lstStyle/>
        <a:p>
          <a:endParaRPr lang="ru-RU"/>
        </a:p>
      </dgm:t>
    </dgm:pt>
    <dgm:pt modelId="{C83D239E-5AB1-491A-9D68-B79D32E08E1C}">
      <dgm:prSet phldrT="[Текст]"/>
      <dgm:spPr/>
      <dgm:t>
        <a:bodyPr/>
        <a:lstStyle/>
        <a:p>
          <a:r>
            <a:rPr lang="ru-RU" dirty="0" smtClean="0"/>
            <a:t>По праву представления: внуки наследодателя и их потомки</a:t>
          </a:r>
          <a:endParaRPr lang="ru-RU" dirty="0"/>
        </a:p>
      </dgm:t>
    </dgm:pt>
    <dgm:pt modelId="{527454E1-F8E7-40CC-A277-D5EA83F47023}" type="parTrans" cxnId="{9A9170EC-2F09-40D7-93AF-9302BEA0FB18}">
      <dgm:prSet/>
      <dgm:spPr/>
      <dgm:t>
        <a:bodyPr/>
        <a:lstStyle/>
        <a:p>
          <a:endParaRPr lang="ru-RU"/>
        </a:p>
      </dgm:t>
    </dgm:pt>
    <dgm:pt modelId="{6C1F300A-9C3C-4127-9157-5773EE0B5022}" type="sibTrans" cxnId="{9A9170EC-2F09-40D7-93AF-9302BEA0FB18}">
      <dgm:prSet/>
      <dgm:spPr/>
      <dgm:t>
        <a:bodyPr/>
        <a:lstStyle/>
        <a:p>
          <a:endParaRPr lang="ru-RU"/>
        </a:p>
      </dgm:t>
    </dgm:pt>
    <dgm:pt modelId="{92435AB2-F8EA-46E0-810B-8EBE4E5D76F6}" type="pres">
      <dgm:prSet presAssocID="{7B7F6187-57DA-4485-8B40-D054542F5D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2B0139-319E-478C-AD0C-83B7FDB1F867}" type="pres">
      <dgm:prSet presAssocID="{AEFCAC8B-E742-4E40-9DF5-0EF0C4F465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C397D-E336-4BC1-BF4D-EC399B0596B4}" type="pres">
      <dgm:prSet presAssocID="{2EABF715-B3E0-420D-97B9-E9551DB622A4}" presName="sibTrans" presStyleCnt="0"/>
      <dgm:spPr/>
    </dgm:pt>
    <dgm:pt modelId="{E64149C9-D6D6-4AE0-AF18-C9CAAB2BFF7A}" type="pres">
      <dgm:prSet presAssocID="{69DCF740-EF38-4175-8CD8-FF6060C11F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B9347-3A48-420E-B8F2-845BC6065300}" type="pres">
      <dgm:prSet presAssocID="{6460B6ED-6B96-4FCA-A055-0137EE0EEEB8}" presName="sibTrans" presStyleCnt="0"/>
      <dgm:spPr/>
    </dgm:pt>
    <dgm:pt modelId="{5BEDDEB8-698D-46A4-AD6C-748D5E7A6772}" type="pres">
      <dgm:prSet presAssocID="{C237149F-B6CA-4425-8BE7-2B6A3BF3808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FF2E9-019A-4E33-843C-46283AF1A500}" type="pres">
      <dgm:prSet presAssocID="{2A6674F8-A893-4B0C-838C-5F6A2DE263BE}" presName="sibTrans" presStyleCnt="0"/>
      <dgm:spPr/>
    </dgm:pt>
    <dgm:pt modelId="{5C522E92-D703-47F3-88CD-96337EBD8FB7}" type="pres">
      <dgm:prSet presAssocID="{C83D239E-5AB1-491A-9D68-B79D32E08E1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170EC-2F09-40D7-93AF-9302BEA0FB18}" srcId="{7B7F6187-57DA-4485-8B40-D054542F5DF2}" destId="{C83D239E-5AB1-491A-9D68-B79D32E08E1C}" srcOrd="3" destOrd="0" parTransId="{527454E1-F8E7-40CC-A277-D5EA83F47023}" sibTransId="{6C1F300A-9C3C-4127-9157-5773EE0B5022}"/>
    <dgm:cxn modelId="{C3159E6D-6C1A-45F1-943E-3A3B410517F9}" type="presOf" srcId="{C83D239E-5AB1-491A-9D68-B79D32E08E1C}" destId="{5C522E92-D703-47F3-88CD-96337EBD8FB7}" srcOrd="0" destOrd="0" presId="urn:microsoft.com/office/officeart/2005/8/layout/default"/>
    <dgm:cxn modelId="{9E863A87-16C7-44FA-B090-63733460E1A1}" type="presOf" srcId="{AEFCAC8B-E742-4E40-9DF5-0EF0C4F465DA}" destId="{3D2B0139-319E-478C-AD0C-83B7FDB1F867}" srcOrd="0" destOrd="0" presId="urn:microsoft.com/office/officeart/2005/8/layout/default"/>
    <dgm:cxn modelId="{832CF3E3-1928-472D-A4E4-C2D026C62D76}" type="presOf" srcId="{69DCF740-EF38-4175-8CD8-FF6060C11FDC}" destId="{E64149C9-D6D6-4AE0-AF18-C9CAAB2BFF7A}" srcOrd="0" destOrd="0" presId="urn:microsoft.com/office/officeart/2005/8/layout/default"/>
    <dgm:cxn modelId="{B9CDC92E-9AFA-4459-A6F3-8708EDC0096F}" srcId="{7B7F6187-57DA-4485-8B40-D054542F5DF2}" destId="{C237149F-B6CA-4425-8BE7-2B6A3BF3808A}" srcOrd="2" destOrd="0" parTransId="{F658E083-C5DF-40CF-B794-B6F99EEE999D}" sibTransId="{2A6674F8-A893-4B0C-838C-5F6A2DE263BE}"/>
    <dgm:cxn modelId="{403D3C36-8CAF-48F8-A024-5360C4ED38BF}" srcId="{7B7F6187-57DA-4485-8B40-D054542F5DF2}" destId="{69DCF740-EF38-4175-8CD8-FF6060C11FDC}" srcOrd="1" destOrd="0" parTransId="{06846512-9541-4795-B5B7-F6248F19CBBA}" sibTransId="{6460B6ED-6B96-4FCA-A055-0137EE0EEEB8}"/>
    <dgm:cxn modelId="{B334A0DD-B963-4D79-81D2-5A4BCAA97465}" srcId="{7B7F6187-57DA-4485-8B40-D054542F5DF2}" destId="{AEFCAC8B-E742-4E40-9DF5-0EF0C4F465DA}" srcOrd="0" destOrd="0" parTransId="{220F4DA8-8F8A-4876-B0EE-A3FE7C1FD370}" sibTransId="{2EABF715-B3E0-420D-97B9-E9551DB622A4}"/>
    <dgm:cxn modelId="{B9D9284B-C501-4DBF-AB55-94F64C3822DD}" type="presOf" srcId="{7B7F6187-57DA-4485-8B40-D054542F5DF2}" destId="{92435AB2-F8EA-46E0-810B-8EBE4E5D76F6}" srcOrd="0" destOrd="0" presId="urn:microsoft.com/office/officeart/2005/8/layout/default"/>
    <dgm:cxn modelId="{BC3E3BF6-73F1-41B6-A7E2-81671D8C6631}" type="presOf" srcId="{C237149F-B6CA-4425-8BE7-2B6A3BF3808A}" destId="{5BEDDEB8-698D-46A4-AD6C-748D5E7A6772}" srcOrd="0" destOrd="0" presId="urn:microsoft.com/office/officeart/2005/8/layout/default"/>
    <dgm:cxn modelId="{52537F6D-4A9E-4932-A1E9-ED67DA8855E7}" type="presParOf" srcId="{92435AB2-F8EA-46E0-810B-8EBE4E5D76F6}" destId="{3D2B0139-319E-478C-AD0C-83B7FDB1F867}" srcOrd="0" destOrd="0" presId="urn:microsoft.com/office/officeart/2005/8/layout/default"/>
    <dgm:cxn modelId="{4CF21EBA-8334-4C7B-AE52-606DBE67BDE0}" type="presParOf" srcId="{92435AB2-F8EA-46E0-810B-8EBE4E5D76F6}" destId="{C67C397D-E336-4BC1-BF4D-EC399B0596B4}" srcOrd="1" destOrd="0" presId="urn:microsoft.com/office/officeart/2005/8/layout/default"/>
    <dgm:cxn modelId="{9AB1FCF6-7E30-4FCC-9F1F-7E70582392A3}" type="presParOf" srcId="{92435AB2-F8EA-46E0-810B-8EBE4E5D76F6}" destId="{E64149C9-D6D6-4AE0-AF18-C9CAAB2BFF7A}" srcOrd="2" destOrd="0" presId="urn:microsoft.com/office/officeart/2005/8/layout/default"/>
    <dgm:cxn modelId="{C2FFC0CD-87C6-4D7E-AC53-34546E729502}" type="presParOf" srcId="{92435AB2-F8EA-46E0-810B-8EBE4E5D76F6}" destId="{899B9347-3A48-420E-B8F2-845BC6065300}" srcOrd="3" destOrd="0" presId="urn:microsoft.com/office/officeart/2005/8/layout/default"/>
    <dgm:cxn modelId="{F752B81D-3175-41F1-AAD2-A57C4DEF6DF0}" type="presParOf" srcId="{92435AB2-F8EA-46E0-810B-8EBE4E5D76F6}" destId="{5BEDDEB8-698D-46A4-AD6C-748D5E7A6772}" srcOrd="4" destOrd="0" presId="urn:microsoft.com/office/officeart/2005/8/layout/default"/>
    <dgm:cxn modelId="{78399701-F7C0-4CD3-B871-44AC5DB4E5A4}" type="presParOf" srcId="{92435AB2-F8EA-46E0-810B-8EBE4E5D76F6}" destId="{FD7FF2E9-019A-4E33-843C-46283AF1A500}" srcOrd="5" destOrd="0" presId="urn:microsoft.com/office/officeart/2005/8/layout/default"/>
    <dgm:cxn modelId="{FB4441EB-F317-4EF8-ABC8-99A88CFC1946}" type="presParOf" srcId="{92435AB2-F8EA-46E0-810B-8EBE4E5D76F6}" destId="{5C522E92-D703-47F3-88CD-96337EBD8F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22820A-75A0-46D4-88B4-417A95E87EF1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F4BA452-2129-4DA2-963F-3D39755D4372}">
      <dgm:prSet phldrT="[Текст]"/>
      <dgm:spPr/>
      <dgm:t>
        <a:bodyPr/>
        <a:lstStyle/>
        <a:p>
          <a:r>
            <a:rPr lang="ru-RU" dirty="0" smtClean="0"/>
            <a:t>Бабушки и дедушки наследодателя</a:t>
          </a:r>
          <a:endParaRPr lang="ru-RU" dirty="0"/>
        </a:p>
      </dgm:t>
    </dgm:pt>
    <dgm:pt modelId="{8867963A-635C-4D58-B4FF-F339A64CB484}" type="parTrans" cxnId="{918D0B25-801F-471D-8FAB-1E81539989A1}">
      <dgm:prSet/>
      <dgm:spPr/>
      <dgm:t>
        <a:bodyPr/>
        <a:lstStyle/>
        <a:p>
          <a:endParaRPr lang="ru-RU"/>
        </a:p>
      </dgm:t>
    </dgm:pt>
    <dgm:pt modelId="{56747871-9494-432C-9D56-91081262CAAD}" type="sibTrans" cxnId="{918D0B25-801F-471D-8FAB-1E81539989A1}">
      <dgm:prSet/>
      <dgm:spPr/>
      <dgm:t>
        <a:bodyPr/>
        <a:lstStyle/>
        <a:p>
          <a:endParaRPr lang="ru-RU"/>
        </a:p>
      </dgm:t>
    </dgm:pt>
    <dgm:pt modelId="{64DCF972-F683-436E-8F1A-711E24DCDC52}">
      <dgm:prSet phldrT="[Текст]"/>
      <dgm:spPr/>
      <dgm:t>
        <a:bodyPr/>
        <a:lstStyle/>
        <a:p>
          <a:r>
            <a:rPr lang="ru-RU" dirty="0" smtClean="0"/>
            <a:t>Братья и сестры (полнокровные и неполнокровные)</a:t>
          </a:r>
          <a:endParaRPr lang="ru-RU" dirty="0"/>
        </a:p>
      </dgm:t>
    </dgm:pt>
    <dgm:pt modelId="{BDF767CA-11D3-4614-ABFA-9F9A99087B4C}" type="parTrans" cxnId="{65A7738C-F748-4915-B996-1DEF4AAEC19A}">
      <dgm:prSet/>
      <dgm:spPr/>
      <dgm:t>
        <a:bodyPr/>
        <a:lstStyle/>
        <a:p>
          <a:endParaRPr lang="ru-RU"/>
        </a:p>
      </dgm:t>
    </dgm:pt>
    <dgm:pt modelId="{2C316C14-10EA-4974-874E-E8C104D5C8A7}" type="sibTrans" cxnId="{65A7738C-F748-4915-B996-1DEF4AAEC19A}">
      <dgm:prSet/>
      <dgm:spPr/>
      <dgm:t>
        <a:bodyPr/>
        <a:lstStyle/>
        <a:p>
          <a:endParaRPr lang="ru-RU"/>
        </a:p>
      </dgm:t>
    </dgm:pt>
    <dgm:pt modelId="{20328112-BA24-4DE1-B03F-FE8FCAE6F8B7}">
      <dgm:prSet phldrT="[Текст]"/>
      <dgm:spPr/>
      <dgm:t>
        <a:bodyPr/>
        <a:lstStyle/>
        <a:p>
          <a:r>
            <a:rPr lang="ru-RU" dirty="0" smtClean="0"/>
            <a:t>По праву представления: племянники и племянницы наследодателя</a:t>
          </a:r>
          <a:endParaRPr lang="ru-RU" dirty="0"/>
        </a:p>
      </dgm:t>
    </dgm:pt>
    <dgm:pt modelId="{CA59313B-AEB9-4177-8DB7-B66610845E8A}" type="parTrans" cxnId="{5FDC7D1A-943A-467A-A94B-6F339E9DCBBA}">
      <dgm:prSet/>
      <dgm:spPr/>
      <dgm:t>
        <a:bodyPr/>
        <a:lstStyle/>
        <a:p>
          <a:endParaRPr lang="ru-RU"/>
        </a:p>
      </dgm:t>
    </dgm:pt>
    <dgm:pt modelId="{32C8CDF9-D427-42A3-90D9-2C880EB3B7E9}" type="sibTrans" cxnId="{5FDC7D1A-943A-467A-A94B-6F339E9DCBBA}">
      <dgm:prSet/>
      <dgm:spPr/>
      <dgm:t>
        <a:bodyPr/>
        <a:lstStyle/>
        <a:p>
          <a:endParaRPr lang="ru-RU"/>
        </a:p>
      </dgm:t>
    </dgm:pt>
    <dgm:pt modelId="{5AB05EC8-A4A3-4F9C-AFB9-64A88EB1836D}" type="pres">
      <dgm:prSet presAssocID="{6722820A-75A0-46D4-88B4-417A95E87E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E75B20-36BF-461A-B06F-9AAE7547EA01}" type="pres">
      <dgm:prSet presAssocID="{9F4BA452-2129-4DA2-963F-3D39755D43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841FD-E323-42BE-A82C-7D7EB8126CB9}" type="pres">
      <dgm:prSet presAssocID="{56747871-9494-432C-9D56-91081262CAAD}" presName="sibTrans" presStyleCnt="0"/>
      <dgm:spPr/>
    </dgm:pt>
    <dgm:pt modelId="{9030F852-D5C6-49A9-BD84-0017AC4D9D4F}" type="pres">
      <dgm:prSet presAssocID="{64DCF972-F683-436E-8F1A-711E24DCDC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11D40-A1FC-403F-AAF3-E18A67500B37}" type="pres">
      <dgm:prSet presAssocID="{2C316C14-10EA-4974-874E-E8C104D5C8A7}" presName="sibTrans" presStyleCnt="0"/>
      <dgm:spPr/>
    </dgm:pt>
    <dgm:pt modelId="{33CAB190-A689-4344-ACA0-D94C7DEAA3B1}" type="pres">
      <dgm:prSet presAssocID="{20328112-BA24-4DE1-B03F-FE8FCAE6F8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02131-AF29-4CCF-AC7E-DA5879AA2B5F}" type="presOf" srcId="{64DCF972-F683-436E-8F1A-711E24DCDC52}" destId="{9030F852-D5C6-49A9-BD84-0017AC4D9D4F}" srcOrd="0" destOrd="0" presId="urn:microsoft.com/office/officeart/2005/8/layout/default"/>
    <dgm:cxn modelId="{8B9805D4-986D-486F-BD5F-D908B4D7FE03}" type="presOf" srcId="{9F4BA452-2129-4DA2-963F-3D39755D4372}" destId="{D7E75B20-36BF-461A-B06F-9AAE7547EA01}" srcOrd="0" destOrd="0" presId="urn:microsoft.com/office/officeart/2005/8/layout/default"/>
    <dgm:cxn modelId="{A687818B-492A-46EE-B19F-CD9B02C88412}" type="presOf" srcId="{6722820A-75A0-46D4-88B4-417A95E87EF1}" destId="{5AB05EC8-A4A3-4F9C-AFB9-64A88EB1836D}" srcOrd="0" destOrd="0" presId="urn:microsoft.com/office/officeart/2005/8/layout/default"/>
    <dgm:cxn modelId="{5FDC7D1A-943A-467A-A94B-6F339E9DCBBA}" srcId="{6722820A-75A0-46D4-88B4-417A95E87EF1}" destId="{20328112-BA24-4DE1-B03F-FE8FCAE6F8B7}" srcOrd="2" destOrd="0" parTransId="{CA59313B-AEB9-4177-8DB7-B66610845E8A}" sibTransId="{32C8CDF9-D427-42A3-90D9-2C880EB3B7E9}"/>
    <dgm:cxn modelId="{DBCD3621-3756-44C3-AE3D-F762C1B3B044}" type="presOf" srcId="{20328112-BA24-4DE1-B03F-FE8FCAE6F8B7}" destId="{33CAB190-A689-4344-ACA0-D94C7DEAA3B1}" srcOrd="0" destOrd="0" presId="urn:microsoft.com/office/officeart/2005/8/layout/default"/>
    <dgm:cxn modelId="{65A7738C-F748-4915-B996-1DEF4AAEC19A}" srcId="{6722820A-75A0-46D4-88B4-417A95E87EF1}" destId="{64DCF972-F683-436E-8F1A-711E24DCDC52}" srcOrd="1" destOrd="0" parTransId="{BDF767CA-11D3-4614-ABFA-9F9A99087B4C}" sibTransId="{2C316C14-10EA-4974-874E-E8C104D5C8A7}"/>
    <dgm:cxn modelId="{918D0B25-801F-471D-8FAB-1E81539989A1}" srcId="{6722820A-75A0-46D4-88B4-417A95E87EF1}" destId="{9F4BA452-2129-4DA2-963F-3D39755D4372}" srcOrd="0" destOrd="0" parTransId="{8867963A-635C-4D58-B4FF-F339A64CB484}" sibTransId="{56747871-9494-432C-9D56-91081262CAAD}"/>
    <dgm:cxn modelId="{EAE0A730-189E-4386-91C6-086297ABDF31}" type="presParOf" srcId="{5AB05EC8-A4A3-4F9C-AFB9-64A88EB1836D}" destId="{D7E75B20-36BF-461A-B06F-9AAE7547EA01}" srcOrd="0" destOrd="0" presId="urn:microsoft.com/office/officeart/2005/8/layout/default"/>
    <dgm:cxn modelId="{EDC09061-2870-4763-8D99-42143E9F90F3}" type="presParOf" srcId="{5AB05EC8-A4A3-4F9C-AFB9-64A88EB1836D}" destId="{91C841FD-E323-42BE-A82C-7D7EB8126CB9}" srcOrd="1" destOrd="0" presId="urn:microsoft.com/office/officeart/2005/8/layout/default"/>
    <dgm:cxn modelId="{8D10FB63-3543-4749-810B-B2C252339AF5}" type="presParOf" srcId="{5AB05EC8-A4A3-4F9C-AFB9-64A88EB1836D}" destId="{9030F852-D5C6-49A9-BD84-0017AC4D9D4F}" srcOrd="2" destOrd="0" presId="urn:microsoft.com/office/officeart/2005/8/layout/default"/>
    <dgm:cxn modelId="{01F862F8-5F79-4A76-B08D-1181E0E683B5}" type="presParOf" srcId="{5AB05EC8-A4A3-4F9C-AFB9-64A88EB1836D}" destId="{CE811D40-A1FC-403F-AAF3-E18A67500B37}" srcOrd="3" destOrd="0" presId="urn:microsoft.com/office/officeart/2005/8/layout/default"/>
    <dgm:cxn modelId="{994A157F-C468-458C-8522-DE265A4C1983}" type="presParOf" srcId="{5AB05EC8-A4A3-4F9C-AFB9-64A88EB1836D}" destId="{33CAB190-A689-4344-ACA0-D94C7DEAA3B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3133B25-DCD0-4F64-849A-62EDCEEFB39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F406EAD-F203-45B0-B121-D3445B928643}">
      <dgm:prSet phldrT="[Текст]"/>
      <dgm:spPr/>
      <dgm:t>
        <a:bodyPr/>
        <a:lstStyle/>
        <a:p>
          <a:r>
            <a:rPr lang="ru-RU" dirty="0" smtClean="0"/>
            <a:t>Дяди и тети наследодателя</a:t>
          </a:r>
          <a:endParaRPr lang="ru-RU" dirty="0"/>
        </a:p>
      </dgm:t>
    </dgm:pt>
    <dgm:pt modelId="{00FE5CF4-41BE-4084-896F-FBC918D35232}" type="parTrans" cxnId="{CC305DFE-9CFA-4588-999C-842081D23D79}">
      <dgm:prSet/>
      <dgm:spPr/>
      <dgm:t>
        <a:bodyPr/>
        <a:lstStyle/>
        <a:p>
          <a:endParaRPr lang="ru-RU"/>
        </a:p>
      </dgm:t>
    </dgm:pt>
    <dgm:pt modelId="{3F478CFC-6D63-43CC-A37A-0D6FF8F7C4B9}" type="sibTrans" cxnId="{CC305DFE-9CFA-4588-999C-842081D23D79}">
      <dgm:prSet/>
      <dgm:spPr/>
      <dgm:t>
        <a:bodyPr/>
        <a:lstStyle/>
        <a:p>
          <a:endParaRPr lang="ru-RU"/>
        </a:p>
      </dgm:t>
    </dgm:pt>
    <dgm:pt modelId="{2E61F85E-D403-4C06-BC07-597371995B9E}">
      <dgm:prSet phldrT="[Текст]"/>
      <dgm:spPr/>
      <dgm:t>
        <a:bodyPr/>
        <a:lstStyle/>
        <a:p>
          <a:r>
            <a:rPr lang="ru-RU" dirty="0" smtClean="0"/>
            <a:t>По праву представления: двоюродные братья и сестры наследодателя</a:t>
          </a:r>
          <a:endParaRPr lang="ru-RU" dirty="0"/>
        </a:p>
      </dgm:t>
    </dgm:pt>
    <dgm:pt modelId="{788F171C-0EE0-48BA-99DA-154C0286578E}" type="parTrans" cxnId="{FB47C0B9-C67F-4E63-8008-1B75D8C581CB}">
      <dgm:prSet/>
      <dgm:spPr/>
      <dgm:t>
        <a:bodyPr/>
        <a:lstStyle/>
        <a:p>
          <a:endParaRPr lang="ru-RU"/>
        </a:p>
      </dgm:t>
    </dgm:pt>
    <dgm:pt modelId="{AB46860E-9972-4ED7-8E50-F6C37DB6C790}" type="sibTrans" cxnId="{FB47C0B9-C67F-4E63-8008-1B75D8C581CB}">
      <dgm:prSet/>
      <dgm:spPr/>
      <dgm:t>
        <a:bodyPr/>
        <a:lstStyle/>
        <a:p>
          <a:endParaRPr lang="ru-RU"/>
        </a:p>
      </dgm:t>
    </dgm:pt>
    <dgm:pt modelId="{542BFB0A-A065-482D-8535-A36E54545A13}" type="pres">
      <dgm:prSet presAssocID="{43133B25-DCD0-4F64-849A-62EDCEEFB3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5A457F-8FA9-4D12-836E-C97AE68CE64A}" type="pres">
      <dgm:prSet presAssocID="{FF406EAD-F203-45B0-B121-D3445B92864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533F4-4339-4E4C-9F9A-F1F3CA8188C2}" type="pres">
      <dgm:prSet presAssocID="{3F478CFC-6D63-43CC-A37A-0D6FF8F7C4B9}" presName="sibTrans" presStyleCnt="0"/>
      <dgm:spPr/>
    </dgm:pt>
    <dgm:pt modelId="{A5FBD33B-6862-4E69-A6EC-8B0C217E1246}" type="pres">
      <dgm:prSet presAssocID="{2E61F85E-D403-4C06-BC07-597371995B9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A17E2-2F38-4C4C-9EB2-DD8DF3A4A170}" type="presOf" srcId="{43133B25-DCD0-4F64-849A-62EDCEEFB39E}" destId="{542BFB0A-A065-482D-8535-A36E54545A13}" srcOrd="0" destOrd="0" presId="urn:microsoft.com/office/officeart/2005/8/layout/default"/>
    <dgm:cxn modelId="{FB47C0B9-C67F-4E63-8008-1B75D8C581CB}" srcId="{43133B25-DCD0-4F64-849A-62EDCEEFB39E}" destId="{2E61F85E-D403-4C06-BC07-597371995B9E}" srcOrd="1" destOrd="0" parTransId="{788F171C-0EE0-48BA-99DA-154C0286578E}" sibTransId="{AB46860E-9972-4ED7-8E50-F6C37DB6C790}"/>
    <dgm:cxn modelId="{CC305DFE-9CFA-4588-999C-842081D23D79}" srcId="{43133B25-DCD0-4F64-849A-62EDCEEFB39E}" destId="{FF406EAD-F203-45B0-B121-D3445B928643}" srcOrd="0" destOrd="0" parTransId="{00FE5CF4-41BE-4084-896F-FBC918D35232}" sibTransId="{3F478CFC-6D63-43CC-A37A-0D6FF8F7C4B9}"/>
    <dgm:cxn modelId="{BB2DD470-E45A-4BDE-B7A7-7AEEC79CB6C6}" type="presOf" srcId="{2E61F85E-D403-4C06-BC07-597371995B9E}" destId="{A5FBD33B-6862-4E69-A6EC-8B0C217E1246}" srcOrd="0" destOrd="0" presId="urn:microsoft.com/office/officeart/2005/8/layout/default"/>
    <dgm:cxn modelId="{1055006B-6A22-4333-98A1-7CED8A11D86A}" type="presOf" srcId="{FF406EAD-F203-45B0-B121-D3445B928643}" destId="{9E5A457F-8FA9-4D12-836E-C97AE68CE64A}" srcOrd="0" destOrd="0" presId="urn:microsoft.com/office/officeart/2005/8/layout/default"/>
    <dgm:cxn modelId="{BA6DDEB5-78F4-42B0-8A45-F48439F3C0EE}" type="presParOf" srcId="{542BFB0A-A065-482D-8535-A36E54545A13}" destId="{9E5A457F-8FA9-4D12-836E-C97AE68CE64A}" srcOrd="0" destOrd="0" presId="urn:microsoft.com/office/officeart/2005/8/layout/default"/>
    <dgm:cxn modelId="{469A3BC0-C6CC-4628-AE0A-BCEE93B7CC3D}" type="presParOf" srcId="{542BFB0A-A065-482D-8535-A36E54545A13}" destId="{626533F4-4339-4E4C-9F9A-F1F3CA8188C2}" srcOrd="1" destOrd="0" presId="urn:microsoft.com/office/officeart/2005/8/layout/default"/>
    <dgm:cxn modelId="{70B5D67C-9C2F-4FA0-A323-96A31FA19437}" type="presParOf" srcId="{542BFB0A-A065-482D-8535-A36E54545A13}" destId="{A5FBD33B-6862-4E69-A6EC-8B0C217E124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9A764F5-687A-49B9-88D4-85026BCF1E1A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CBD774-D18D-4BA1-9BD1-BB84352CE47C}">
      <dgm:prSet phldrT="[Текст]"/>
      <dgm:spPr/>
      <dgm:t>
        <a:bodyPr/>
        <a:lstStyle/>
        <a:p>
          <a:r>
            <a:rPr lang="ru-RU" dirty="0" smtClean="0"/>
            <a:t>Прадедушки наследодателя</a:t>
          </a:r>
          <a:endParaRPr lang="ru-RU" dirty="0"/>
        </a:p>
      </dgm:t>
    </dgm:pt>
    <dgm:pt modelId="{4B58AA5D-71C2-4060-8ACC-C0B6A52A0E5A}" type="parTrans" cxnId="{7C1231A2-DC1B-459A-B80F-E571E33792CD}">
      <dgm:prSet/>
      <dgm:spPr/>
      <dgm:t>
        <a:bodyPr/>
        <a:lstStyle/>
        <a:p>
          <a:endParaRPr lang="ru-RU"/>
        </a:p>
      </dgm:t>
    </dgm:pt>
    <dgm:pt modelId="{81DE34F7-A04E-4BC1-9C56-27C3A34587F2}" type="sibTrans" cxnId="{7C1231A2-DC1B-459A-B80F-E571E33792CD}">
      <dgm:prSet/>
      <dgm:spPr/>
      <dgm:t>
        <a:bodyPr/>
        <a:lstStyle/>
        <a:p>
          <a:endParaRPr lang="ru-RU"/>
        </a:p>
      </dgm:t>
    </dgm:pt>
    <dgm:pt modelId="{54B0BF05-AAE3-46C8-A53A-CB1C7E338FA1}">
      <dgm:prSet phldrT="[Текст]"/>
      <dgm:spPr/>
      <dgm:t>
        <a:bodyPr/>
        <a:lstStyle/>
        <a:p>
          <a:r>
            <a:rPr lang="ru-RU" dirty="0" smtClean="0"/>
            <a:t>Прабабушки наследодателя</a:t>
          </a:r>
          <a:endParaRPr lang="ru-RU" dirty="0"/>
        </a:p>
      </dgm:t>
    </dgm:pt>
    <dgm:pt modelId="{ADAD4D18-83C6-4D8B-B6DD-92363394669F}" type="parTrans" cxnId="{941623B1-68AD-4157-88D4-08A5AE718C2D}">
      <dgm:prSet/>
      <dgm:spPr/>
      <dgm:t>
        <a:bodyPr/>
        <a:lstStyle/>
        <a:p>
          <a:endParaRPr lang="ru-RU"/>
        </a:p>
      </dgm:t>
    </dgm:pt>
    <dgm:pt modelId="{A7A8759A-8845-4233-B2D4-2520003FC0D1}" type="sibTrans" cxnId="{941623B1-68AD-4157-88D4-08A5AE718C2D}">
      <dgm:prSet/>
      <dgm:spPr/>
      <dgm:t>
        <a:bodyPr/>
        <a:lstStyle/>
        <a:p>
          <a:endParaRPr lang="ru-RU"/>
        </a:p>
      </dgm:t>
    </dgm:pt>
    <dgm:pt modelId="{92C70C30-E689-4617-944D-FAC38EEA9B65}" type="pres">
      <dgm:prSet presAssocID="{B9A764F5-687A-49B9-88D4-85026BCF1E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6C2EA-8407-40BA-9346-6FA8EE0C1528}" type="pres">
      <dgm:prSet presAssocID="{EFCBD774-D18D-4BA1-9BD1-BB84352CE47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CF80B-20A5-4577-96CD-5A2E5DC69144}" type="pres">
      <dgm:prSet presAssocID="{81DE34F7-A04E-4BC1-9C56-27C3A34587F2}" presName="sibTrans" presStyleCnt="0"/>
      <dgm:spPr/>
    </dgm:pt>
    <dgm:pt modelId="{389AC3A7-C950-4909-B820-7FBF93498D3C}" type="pres">
      <dgm:prSet presAssocID="{54B0BF05-AAE3-46C8-A53A-CB1C7E338FA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231A2-DC1B-459A-B80F-E571E33792CD}" srcId="{B9A764F5-687A-49B9-88D4-85026BCF1E1A}" destId="{EFCBD774-D18D-4BA1-9BD1-BB84352CE47C}" srcOrd="0" destOrd="0" parTransId="{4B58AA5D-71C2-4060-8ACC-C0B6A52A0E5A}" sibTransId="{81DE34F7-A04E-4BC1-9C56-27C3A34587F2}"/>
    <dgm:cxn modelId="{BD7A029A-7B84-42ED-B114-00ABABADDBC6}" type="presOf" srcId="{EFCBD774-D18D-4BA1-9BD1-BB84352CE47C}" destId="{6676C2EA-8407-40BA-9346-6FA8EE0C1528}" srcOrd="0" destOrd="0" presId="urn:microsoft.com/office/officeart/2005/8/layout/default"/>
    <dgm:cxn modelId="{FF90F05F-98E1-43A6-BE51-0B17751AF51D}" type="presOf" srcId="{B9A764F5-687A-49B9-88D4-85026BCF1E1A}" destId="{92C70C30-E689-4617-944D-FAC38EEA9B65}" srcOrd="0" destOrd="0" presId="urn:microsoft.com/office/officeart/2005/8/layout/default"/>
    <dgm:cxn modelId="{941623B1-68AD-4157-88D4-08A5AE718C2D}" srcId="{B9A764F5-687A-49B9-88D4-85026BCF1E1A}" destId="{54B0BF05-AAE3-46C8-A53A-CB1C7E338FA1}" srcOrd="1" destOrd="0" parTransId="{ADAD4D18-83C6-4D8B-B6DD-92363394669F}" sibTransId="{A7A8759A-8845-4233-B2D4-2520003FC0D1}"/>
    <dgm:cxn modelId="{B9778B00-C65A-4E80-A0B6-B9D09865A9AE}" type="presOf" srcId="{54B0BF05-AAE3-46C8-A53A-CB1C7E338FA1}" destId="{389AC3A7-C950-4909-B820-7FBF93498D3C}" srcOrd="0" destOrd="0" presId="urn:microsoft.com/office/officeart/2005/8/layout/default"/>
    <dgm:cxn modelId="{6D36041F-3EE0-401F-A21F-4393C55ABB36}" type="presParOf" srcId="{92C70C30-E689-4617-944D-FAC38EEA9B65}" destId="{6676C2EA-8407-40BA-9346-6FA8EE0C1528}" srcOrd="0" destOrd="0" presId="urn:microsoft.com/office/officeart/2005/8/layout/default"/>
    <dgm:cxn modelId="{BCCF0CCF-1A35-442B-98BC-30AD30CF43C1}" type="presParOf" srcId="{92C70C30-E689-4617-944D-FAC38EEA9B65}" destId="{64BCF80B-20A5-4577-96CD-5A2E5DC69144}" srcOrd="1" destOrd="0" presId="urn:microsoft.com/office/officeart/2005/8/layout/default"/>
    <dgm:cxn modelId="{0EF8BF8E-8050-49E2-9EE1-43844B5BFED0}" type="presParOf" srcId="{92C70C30-E689-4617-944D-FAC38EEA9B65}" destId="{389AC3A7-C950-4909-B820-7FBF93498D3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EE4EFC8-F4DF-4975-A2DE-3874119B4CB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504827C-F351-4D8C-BFB9-B17A85C44003}">
      <dgm:prSet phldrT="[Текст]"/>
      <dgm:spPr/>
      <dgm:t>
        <a:bodyPr/>
        <a:lstStyle/>
        <a:p>
          <a:r>
            <a:rPr lang="ru-RU" dirty="0" smtClean="0"/>
            <a:t>Двоюродные внуки и внучки</a:t>
          </a:r>
          <a:endParaRPr lang="ru-RU" dirty="0"/>
        </a:p>
      </dgm:t>
    </dgm:pt>
    <dgm:pt modelId="{2EE7022F-AF08-4C6A-AD00-BC97C904F49E}" type="parTrans" cxnId="{3F873FD3-8DE4-4895-BADB-4843B1993180}">
      <dgm:prSet/>
      <dgm:spPr/>
      <dgm:t>
        <a:bodyPr/>
        <a:lstStyle/>
        <a:p>
          <a:endParaRPr lang="ru-RU"/>
        </a:p>
      </dgm:t>
    </dgm:pt>
    <dgm:pt modelId="{91C50219-26CF-4071-9C0D-73207F47F5F4}" type="sibTrans" cxnId="{3F873FD3-8DE4-4895-BADB-4843B1993180}">
      <dgm:prSet/>
      <dgm:spPr/>
      <dgm:t>
        <a:bodyPr/>
        <a:lstStyle/>
        <a:p>
          <a:endParaRPr lang="ru-RU"/>
        </a:p>
      </dgm:t>
    </dgm:pt>
    <dgm:pt modelId="{996BCA95-2FAF-486C-B125-3F424537374A}">
      <dgm:prSet phldrT="[Текст]"/>
      <dgm:spPr/>
      <dgm:t>
        <a:bodyPr/>
        <a:lstStyle/>
        <a:p>
          <a:r>
            <a:rPr lang="ru-RU" dirty="0" smtClean="0"/>
            <a:t>Двоюродные дедушки и бабушки</a:t>
          </a:r>
          <a:endParaRPr lang="ru-RU" dirty="0"/>
        </a:p>
      </dgm:t>
    </dgm:pt>
    <dgm:pt modelId="{6FC43B8C-F74D-4448-B9ED-4ACCA067DFD9}" type="parTrans" cxnId="{0FC8F1C6-CEC4-43D5-BDD3-A9E176576D08}">
      <dgm:prSet/>
      <dgm:spPr/>
      <dgm:t>
        <a:bodyPr/>
        <a:lstStyle/>
        <a:p>
          <a:endParaRPr lang="ru-RU"/>
        </a:p>
      </dgm:t>
    </dgm:pt>
    <dgm:pt modelId="{4CC1BA12-DB7B-479F-B41A-6227922E79BE}" type="sibTrans" cxnId="{0FC8F1C6-CEC4-43D5-BDD3-A9E176576D08}">
      <dgm:prSet/>
      <dgm:spPr/>
      <dgm:t>
        <a:bodyPr/>
        <a:lstStyle/>
        <a:p>
          <a:endParaRPr lang="ru-RU"/>
        </a:p>
      </dgm:t>
    </dgm:pt>
    <dgm:pt modelId="{DCBD5BC3-4F92-4B31-B2D0-FB53E41E14F2}" type="pres">
      <dgm:prSet presAssocID="{9EE4EFC8-F4DF-4975-A2DE-3874119B4C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C19181-606F-467C-BA6A-1E2D5A8FD6E0}" type="pres">
      <dgm:prSet presAssocID="{2504827C-F351-4D8C-BFB9-B17A85C4400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28302-2B5D-4682-91AB-7A3192EEBC34}" type="pres">
      <dgm:prSet presAssocID="{91C50219-26CF-4071-9C0D-73207F47F5F4}" presName="sibTrans" presStyleCnt="0"/>
      <dgm:spPr/>
    </dgm:pt>
    <dgm:pt modelId="{4E63456E-51CB-4D7D-B136-C23A6AD6B3A6}" type="pres">
      <dgm:prSet presAssocID="{996BCA95-2FAF-486C-B125-3F424537374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3A4026-DA33-4990-8CD5-8753478D305B}" type="presOf" srcId="{2504827C-F351-4D8C-BFB9-B17A85C44003}" destId="{14C19181-606F-467C-BA6A-1E2D5A8FD6E0}" srcOrd="0" destOrd="0" presId="urn:microsoft.com/office/officeart/2005/8/layout/default"/>
    <dgm:cxn modelId="{36EC17D7-D015-4E9D-890C-77517159BCA7}" type="presOf" srcId="{996BCA95-2FAF-486C-B125-3F424537374A}" destId="{4E63456E-51CB-4D7D-B136-C23A6AD6B3A6}" srcOrd="0" destOrd="0" presId="urn:microsoft.com/office/officeart/2005/8/layout/default"/>
    <dgm:cxn modelId="{0FC8F1C6-CEC4-43D5-BDD3-A9E176576D08}" srcId="{9EE4EFC8-F4DF-4975-A2DE-3874119B4CBA}" destId="{996BCA95-2FAF-486C-B125-3F424537374A}" srcOrd="1" destOrd="0" parTransId="{6FC43B8C-F74D-4448-B9ED-4ACCA067DFD9}" sibTransId="{4CC1BA12-DB7B-479F-B41A-6227922E79BE}"/>
    <dgm:cxn modelId="{3F873FD3-8DE4-4895-BADB-4843B1993180}" srcId="{9EE4EFC8-F4DF-4975-A2DE-3874119B4CBA}" destId="{2504827C-F351-4D8C-BFB9-B17A85C44003}" srcOrd="0" destOrd="0" parTransId="{2EE7022F-AF08-4C6A-AD00-BC97C904F49E}" sibTransId="{91C50219-26CF-4071-9C0D-73207F47F5F4}"/>
    <dgm:cxn modelId="{8449A35B-903B-44A6-9B85-FB885A13FC5E}" type="presOf" srcId="{9EE4EFC8-F4DF-4975-A2DE-3874119B4CBA}" destId="{DCBD5BC3-4F92-4B31-B2D0-FB53E41E14F2}" srcOrd="0" destOrd="0" presId="urn:microsoft.com/office/officeart/2005/8/layout/default"/>
    <dgm:cxn modelId="{67403305-9C28-40F7-8036-61C32ACB40F3}" type="presParOf" srcId="{DCBD5BC3-4F92-4B31-B2D0-FB53E41E14F2}" destId="{14C19181-606F-467C-BA6A-1E2D5A8FD6E0}" srcOrd="0" destOrd="0" presId="urn:microsoft.com/office/officeart/2005/8/layout/default"/>
    <dgm:cxn modelId="{D0D2F7CD-166A-4E5A-8772-8021DF3ED50F}" type="presParOf" srcId="{DCBD5BC3-4F92-4B31-B2D0-FB53E41E14F2}" destId="{14628302-2B5D-4682-91AB-7A3192EEBC34}" srcOrd="1" destOrd="0" presId="urn:microsoft.com/office/officeart/2005/8/layout/default"/>
    <dgm:cxn modelId="{EDF0A578-DA12-4581-B544-889FDDA0FD24}" type="presParOf" srcId="{DCBD5BC3-4F92-4B31-B2D0-FB53E41E14F2}" destId="{4E63456E-51CB-4D7D-B136-C23A6AD6B3A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10ED6-6A20-4825-9FEC-36B2FB8ED61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748D938-CC6B-4BB6-AE1C-4F56FAB2BDC8}">
      <dgm:prSet/>
      <dgm:spPr/>
      <dgm:t>
        <a:bodyPr/>
        <a:lstStyle/>
        <a:p>
          <a:pPr rtl="0"/>
          <a:r>
            <a:rPr lang="ru-RU" dirty="0" smtClean="0"/>
            <a:t>Все, чем владел наследодатель на момент своей смерти, включая:</a:t>
          </a:r>
          <a:endParaRPr lang="ru-RU" dirty="0"/>
        </a:p>
      </dgm:t>
    </dgm:pt>
    <dgm:pt modelId="{4D3F5AC5-3EE7-4DF9-940F-C1044E33AE57}" type="parTrans" cxnId="{CBDB0B9C-127B-4F26-8656-DCEB0A731D9D}">
      <dgm:prSet/>
      <dgm:spPr/>
      <dgm:t>
        <a:bodyPr/>
        <a:lstStyle/>
        <a:p>
          <a:endParaRPr lang="ru-RU"/>
        </a:p>
      </dgm:t>
    </dgm:pt>
    <dgm:pt modelId="{2365A71D-49EE-4680-94CF-9B863063F1EB}" type="sibTrans" cxnId="{CBDB0B9C-127B-4F26-8656-DCEB0A731D9D}">
      <dgm:prSet/>
      <dgm:spPr/>
      <dgm:t>
        <a:bodyPr/>
        <a:lstStyle/>
        <a:p>
          <a:endParaRPr lang="ru-RU"/>
        </a:p>
      </dgm:t>
    </dgm:pt>
    <dgm:pt modelId="{690AD09C-2284-4A2C-82BF-4C5D6D4C73AD}">
      <dgm:prSet/>
      <dgm:spPr/>
      <dgm:t>
        <a:bodyPr/>
        <a:lstStyle/>
        <a:p>
          <a:pPr rtl="0"/>
          <a:r>
            <a:rPr lang="ru-RU" smtClean="0"/>
            <a:t>вещи</a:t>
          </a:r>
          <a:endParaRPr lang="ru-RU"/>
        </a:p>
      </dgm:t>
    </dgm:pt>
    <dgm:pt modelId="{5B19BF8E-3BCE-4CC0-B272-34830B3E5505}" type="parTrans" cxnId="{876563F6-1A25-485C-B9A2-8C556B777E66}">
      <dgm:prSet/>
      <dgm:spPr/>
      <dgm:t>
        <a:bodyPr/>
        <a:lstStyle/>
        <a:p>
          <a:endParaRPr lang="ru-RU"/>
        </a:p>
      </dgm:t>
    </dgm:pt>
    <dgm:pt modelId="{842C7834-8C6A-4EAD-93D1-A0C3B968F273}" type="sibTrans" cxnId="{876563F6-1A25-485C-B9A2-8C556B777E66}">
      <dgm:prSet/>
      <dgm:spPr/>
      <dgm:t>
        <a:bodyPr/>
        <a:lstStyle/>
        <a:p>
          <a:endParaRPr lang="ru-RU"/>
        </a:p>
      </dgm:t>
    </dgm:pt>
    <dgm:pt modelId="{51F48244-2FFC-4887-B605-3D013266D1FB}">
      <dgm:prSet/>
      <dgm:spPr/>
      <dgm:t>
        <a:bodyPr/>
        <a:lstStyle/>
        <a:p>
          <a:pPr rtl="0"/>
          <a:r>
            <a:rPr lang="ru-RU" smtClean="0"/>
            <a:t>иное имущество </a:t>
          </a:r>
          <a:endParaRPr lang="ru-RU"/>
        </a:p>
      </dgm:t>
    </dgm:pt>
    <dgm:pt modelId="{BD1790AE-E2B2-4688-96EF-3630C4ECB7B9}" type="parTrans" cxnId="{F1A028C9-3EF7-45FB-9297-C64A9C343EC8}">
      <dgm:prSet/>
      <dgm:spPr/>
      <dgm:t>
        <a:bodyPr/>
        <a:lstStyle/>
        <a:p>
          <a:endParaRPr lang="ru-RU"/>
        </a:p>
      </dgm:t>
    </dgm:pt>
    <dgm:pt modelId="{CFE15D92-D3AE-41C6-AA65-BC30D0C88808}" type="sibTrans" cxnId="{F1A028C9-3EF7-45FB-9297-C64A9C343EC8}">
      <dgm:prSet/>
      <dgm:spPr/>
      <dgm:t>
        <a:bodyPr/>
        <a:lstStyle/>
        <a:p>
          <a:endParaRPr lang="ru-RU"/>
        </a:p>
      </dgm:t>
    </dgm:pt>
    <dgm:pt modelId="{A0C4BEE2-6725-46DB-9C85-2F26879AD27B}">
      <dgm:prSet/>
      <dgm:spPr/>
      <dgm:t>
        <a:bodyPr/>
        <a:lstStyle/>
        <a:p>
          <a:pPr rtl="0"/>
          <a:r>
            <a:rPr lang="ru-RU" smtClean="0"/>
            <a:t>имущественные права и обязанности</a:t>
          </a:r>
          <a:endParaRPr lang="ru-RU"/>
        </a:p>
      </dgm:t>
    </dgm:pt>
    <dgm:pt modelId="{D90A72E0-B0AF-4A33-9294-4076EDBA3E1F}" type="parTrans" cxnId="{9E708956-71D0-4901-B18B-2D37C7977FA6}">
      <dgm:prSet/>
      <dgm:spPr/>
      <dgm:t>
        <a:bodyPr/>
        <a:lstStyle/>
        <a:p>
          <a:endParaRPr lang="ru-RU"/>
        </a:p>
      </dgm:t>
    </dgm:pt>
    <dgm:pt modelId="{193D9DC0-844D-4DD2-9470-61B4F04EC967}" type="sibTrans" cxnId="{9E708956-71D0-4901-B18B-2D37C7977FA6}">
      <dgm:prSet/>
      <dgm:spPr/>
      <dgm:t>
        <a:bodyPr/>
        <a:lstStyle/>
        <a:p>
          <a:endParaRPr lang="ru-RU"/>
        </a:p>
      </dgm:t>
    </dgm:pt>
    <dgm:pt modelId="{3115BF21-ED15-450A-9808-C6531EFC3938}">
      <dgm:prSet/>
      <dgm:spPr/>
      <dgm:t>
        <a:bodyPr/>
        <a:lstStyle/>
        <a:p>
          <a:pPr rtl="0"/>
          <a:r>
            <a:rPr lang="ru-RU" smtClean="0"/>
            <a:t>Не могут наследоваться личные права и обязанности:</a:t>
          </a:r>
          <a:endParaRPr lang="ru-RU"/>
        </a:p>
      </dgm:t>
    </dgm:pt>
    <dgm:pt modelId="{9C537B00-1511-4E28-9344-C4D08D300245}" type="parTrans" cxnId="{0CE36C52-7AE2-4673-9C4C-81C471DC1CAB}">
      <dgm:prSet/>
      <dgm:spPr/>
      <dgm:t>
        <a:bodyPr/>
        <a:lstStyle/>
        <a:p>
          <a:endParaRPr lang="ru-RU"/>
        </a:p>
      </dgm:t>
    </dgm:pt>
    <dgm:pt modelId="{D9152EF6-2FA2-4A95-A635-F100522F6EB4}" type="sibTrans" cxnId="{0CE36C52-7AE2-4673-9C4C-81C471DC1CAB}">
      <dgm:prSet/>
      <dgm:spPr/>
      <dgm:t>
        <a:bodyPr/>
        <a:lstStyle/>
        <a:p>
          <a:endParaRPr lang="ru-RU"/>
        </a:p>
      </dgm:t>
    </dgm:pt>
    <dgm:pt modelId="{9886D5D8-52A5-472D-B813-C3CBFFDD6364}">
      <dgm:prSet/>
      <dgm:spPr/>
      <dgm:t>
        <a:bodyPr/>
        <a:lstStyle/>
        <a:p>
          <a:pPr rtl="0"/>
          <a:r>
            <a:rPr lang="ru-RU" dirty="0" smtClean="0"/>
            <a:t>право на алименты (обязанность их уплаты)</a:t>
          </a:r>
          <a:endParaRPr lang="ru-RU" dirty="0"/>
        </a:p>
      </dgm:t>
    </dgm:pt>
    <dgm:pt modelId="{7A13A8C1-844F-42ED-84B0-52441205F67D}" type="parTrans" cxnId="{484D4C52-C0F7-45A3-BE4C-4A21762F6242}">
      <dgm:prSet/>
      <dgm:spPr/>
      <dgm:t>
        <a:bodyPr/>
        <a:lstStyle/>
        <a:p>
          <a:endParaRPr lang="ru-RU"/>
        </a:p>
      </dgm:t>
    </dgm:pt>
    <dgm:pt modelId="{CA1BE9B5-14E8-4271-A491-54AAF648264F}" type="sibTrans" cxnId="{484D4C52-C0F7-45A3-BE4C-4A21762F6242}">
      <dgm:prSet/>
      <dgm:spPr/>
      <dgm:t>
        <a:bodyPr/>
        <a:lstStyle/>
        <a:p>
          <a:endParaRPr lang="ru-RU"/>
        </a:p>
      </dgm:t>
    </dgm:pt>
    <dgm:pt modelId="{10CBDFF5-082E-4679-A47E-8C58376187A0}">
      <dgm:prSet/>
      <dgm:spPr/>
      <dgm:t>
        <a:bodyPr/>
        <a:lstStyle/>
        <a:p>
          <a:pPr rtl="0"/>
          <a:r>
            <a:rPr lang="ru-RU" dirty="0" smtClean="0"/>
            <a:t>право на возмещение вреда, причиненного жизни или здоровью</a:t>
          </a:r>
          <a:endParaRPr lang="ru-RU" dirty="0"/>
        </a:p>
      </dgm:t>
    </dgm:pt>
    <dgm:pt modelId="{F91A57A8-EEA3-402A-8B67-0465DDA95841}" type="parTrans" cxnId="{AA10DF0D-399B-4FAB-96D1-37AE4415F0F1}">
      <dgm:prSet/>
      <dgm:spPr/>
      <dgm:t>
        <a:bodyPr/>
        <a:lstStyle/>
        <a:p>
          <a:endParaRPr lang="ru-RU"/>
        </a:p>
      </dgm:t>
    </dgm:pt>
    <dgm:pt modelId="{76FDA3C7-DF81-42F7-A8E6-9EA35092501D}" type="sibTrans" cxnId="{AA10DF0D-399B-4FAB-96D1-37AE4415F0F1}">
      <dgm:prSet/>
      <dgm:spPr/>
      <dgm:t>
        <a:bodyPr/>
        <a:lstStyle/>
        <a:p>
          <a:endParaRPr lang="ru-RU"/>
        </a:p>
      </dgm:t>
    </dgm:pt>
    <dgm:pt modelId="{7A2A4433-9EA8-4662-8A48-CDFDB630A7A0}">
      <dgm:prSet/>
      <dgm:spPr/>
      <dgm:t>
        <a:bodyPr/>
        <a:lstStyle/>
        <a:p>
          <a:pPr rtl="0"/>
          <a:r>
            <a:rPr lang="ru-RU" smtClean="0"/>
            <a:t>личные неимущественные права и другие нематериальные блага</a:t>
          </a:r>
          <a:endParaRPr lang="ru-RU"/>
        </a:p>
      </dgm:t>
    </dgm:pt>
    <dgm:pt modelId="{EE7D6B69-6C9A-4AF5-A931-D156C0881B4C}" type="parTrans" cxnId="{5D75F8C3-FAD2-46E4-8C55-7637E8EE6607}">
      <dgm:prSet/>
      <dgm:spPr/>
      <dgm:t>
        <a:bodyPr/>
        <a:lstStyle/>
        <a:p>
          <a:endParaRPr lang="ru-RU"/>
        </a:p>
      </dgm:t>
    </dgm:pt>
    <dgm:pt modelId="{0C77DAB5-647A-4D3B-8E7C-9FC2318A53BE}" type="sibTrans" cxnId="{5D75F8C3-FAD2-46E4-8C55-7637E8EE6607}">
      <dgm:prSet/>
      <dgm:spPr/>
      <dgm:t>
        <a:bodyPr/>
        <a:lstStyle/>
        <a:p>
          <a:endParaRPr lang="ru-RU"/>
        </a:p>
      </dgm:t>
    </dgm:pt>
    <dgm:pt modelId="{836A2BD4-1F26-467C-87D9-DB6959199BF7}" type="pres">
      <dgm:prSet presAssocID="{94C10ED6-6A20-4825-9FEC-36B2FB8ED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F7352D-975F-49BB-98EC-C0F43DE4074F}" type="pres">
      <dgm:prSet presAssocID="{F748D938-CC6B-4BB6-AE1C-4F56FAB2BDC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A4560-EF42-4394-BB1C-70810E99C70B}" type="pres">
      <dgm:prSet presAssocID="{F748D938-CC6B-4BB6-AE1C-4F56FAB2BDC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AD114-833D-4FBA-8E5F-7A205B951165}" type="pres">
      <dgm:prSet presAssocID="{3115BF21-ED15-450A-9808-C6531EFC393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376F0-16BF-4A2C-BC3C-FCBC35DD3AE1}" type="pres">
      <dgm:prSet presAssocID="{3115BF21-ED15-450A-9808-C6531EFC393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D4C52-C0F7-45A3-BE4C-4A21762F6242}" srcId="{3115BF21-ED15-450A-9808-C6531EFC3938}" destId="{9886D5D8-52A5-472D-B813-C3CBFFDD6364}" srcOrd="0" destOrd="0" parTransId="{7A13A8C1-844F-42ED-84B0-52441205F67D}" sibTransId="{CA1BE9B5-14E8-4271-A491-54AAF648264F}"/>
    <dgm:cxn modelId="{292CA8C7-C148-4318-943D-64717C1EB356}" type="presOf" srcId="{F748D938-CC6B-4BB6-AE1C-4F56FAB2BDC8}" destId="{3AF7352D-975F-49BB-98EC-C0F43DE4074F}" srcOrd="0" destOrd="0" presId="urn:microsoft.com/office/officeart/2005/8/layout/vList2"/>
    <dgm:cxn modelId="{15B6B77C-EB92-4F07-A0D8-107A4972F5AC}" type="presOf" srcId="{94C10ED6-6A20-4825-9FEC-36B2FB8ED61F}" destId="{836A2BD4-1F26-467C-87D9-DB6959199BF7}" srcOrd="0" destOrd="0" presId="urn:microsoft.com/office/officeart/2005/8/layout/vList2"/>
    <dgm:cxn modelId="{876563F6-1A25-485C-B9A2-8C556B777E66}" srcId="{F748D938-CC6B-4BB6-AE1C-4F56FAB2BDC8}" destId="{690AD09C-2284-4A2C-82BF-4C5D6D4C73AD}" srcOrd="0" destOrd="0" parTransId="{5B19BF8E-3BCE-4CC0-B272-34830B3E5505}" sibTransId="{842C7834-8C6A-4EAD-93D1-A0C3B968F273}"/>
    <dgm:cxn modelId="{4C63950B-4944-4958-9A06-D5C24648C0E0}" type="presOf" srcId="{3115BF21-ED15-450A-9808-C6531EFC3938}" destId="{7F2AD114-833D-4FBA-8E5F-7A205B951165}" srcOrd="0" destOrd="0" presId="urn:microsoft.com/office/officeart/2005/8/layout/vList2"/>
    <dgm:cxn modelId="{E65EE634-57FF-491C-8ADE-8C890AFB38A3}" type="presOf" srcId="{10CBDFF5-082E-4679-A47E-8C58376187A0}" destId="{07B376F0-16BF-4A2C-BC3C-FCBC35DD3AE1}" srcOrd="0" destOrd="1" presId="urn:microsoft.com/office/officeart/2005/8/layout/vList2"/>
    <dgm:cxn modelId="{59E1FA22-5996-4978-8F85-8491B396E31B}" type="presOf" srcId="{9886D5D8-52A5-472D-B813-C3CBFFDD6364}" destId="{07B376F0-16BF-4A2C-BC3C-FCBC35DD3AE1}" srcOrd="0" destOrd="0" presId="urn:microsoft.com/office/officeart/2005/8/layout/vList2"/>
    <dgm:cxn modelId="{5D75F8C3-FAD2-46E4-8C55-7637E8EE6607}" srcId="{3115BF21-ED15-450A-9808-C6531EFC3938}" destId="{7A2A4433-9EA8-4662-8A48-CDFDB630A7A0}" srcOrd="2" destOrd="0" parTransId="{EE7D6B69-6C9A-4AF5-A931-D156C0881B4C}" sibTransId="{0C77DAB5-647A-4D3B-8E7C-9FC2318A53BE}"/>
    <dgm:cxn modelId="{A7859D45-3E92-4164-90F2-C51061F083BC}" type="presOf" srcId="{7A2A4433-9EA8-4662-8A48-CDFDB630A7A0}" destId="{07B376F0-16BF-4A2C-BC3C-FCBC35DD3AE1}" srcOrd="0" destOrd="2" presId="urn:microsoft.com/office/officeart/2005/8/layout/vList2"/>
    <dgm:cxn modelId="{9E708956-71D0-4901-B18B-2D37C7977FA6}" srcId="{F748D938-CC6B-4BB6-AE1C-4F56FAB2BDC8}" destId="{A0C4BEE2-6725-46DB-9C85-2F26879AD27B}" srcOrd="2" destOrd="0" parTransId="{D90A72E0-B0AF-4A33-9294-4076EDBA3E1F}" sibTransId="{193D9DC0-844D-4DD2-9470-61B4F04EC967}"/>
    <dgm:cxn modelId="{4EBE8D85-5443-4C68-8E75-0C6545B06B54}" type="presOf" srcId="{51F48244-2FFC-4887-B605-3D013266D1FB}" destId="{07AA4560-EF42-4394-BB1C-70810E99C70B}" srcOrd="0" destOrd="1" presId="urn:microsoft.com/office/officeart/2005/8/layout/vList2"/>
    <dgm:cxn modelId="{CBDB0B9C-127B-4F26-8656-DCEB0A731D9D}" srcId="{94C10ED6-6A20-4825-9FEC-36B2FB8ED61F}" destId="{F748D938-CC6B-4BB6-AE1C-4F56FAB2BDC8}" srcOrd="0" destOrd="0" parTransId="{4D3F5AC5-3EE7-4DF9-940F-C1044E33AE57}" sibTransId="{2365A71D-49EE-4680-94CF-9B863063F1EB}"/>
    <dgm:cxn modelId="{ABB87D61-B0CE-4873-8733-608AC8A6E5D4}" type="presOf" srcId="{690AD09C-2284-4A2C-82BF-4C5D6D4C73AD}" destId="{07AA4560-EF42-4394-BB1C-70810E99C70B}" srcOrd="0" destOrd="0" presId="urn:microsoft.com/office/officeart/2005/8/layout/vList2"/>
    <dgm:cxn modelId="{0CE36C52-7AE2-4673-9C4C-81C471DC1CAB}" srcId="{94C10ED6-6A20-4825-9FEC-36B2FB8ED61F}" destId="{3115BF21-ED15-450A-9808-C6531EFC3938}" srcOrd="1" destOrd="0" parTransId="{9C537B00-1511-4E28-9344-C4D08D300245}" sibTransId="{D9152EF6-2FA2-4A95-A635-F100522F6EB4}"/>
    <dgm:cxn modelId="{AA10DF0D-399B-4FAB-96D1-37AE4415F0F1}" srcId="{3115BF21-ED15-450A-9808-C6531EFC3938}" destId="{10CBDFF5-082E-4679-A47E-8C58376187A0}" srcOrd="1" destOrd="0" parTransId="{F91A57A8-EEA3-402A-8B67-0465DDA95841}" sibTransId="{76FDA3C7-DF81-42F7-A8E6-9EA35092501D}"/>
    <dgm:cxn modelId="{F1A028C9-3EF7-45FB-9297-C64A9C343EC8}" srcId="{F748D938-CC6B-4BB6-AE1C-4F56FAB2BDC8}" destId="{51F48244-2FFC-4887-B605-3D013266D1FB}" srcOrd="1" destOrd="0" parTransId="{BD1790AE-E2B2-4688-96EF-3630C4ECB7B9}" sibTransId="{CFE15D92-D3AE-41C6-AA65-BC30D0C88808}"/>
    <dgm:cxn modelId="{B16339B8-8C0B-491C-BB02-40DB0F360BB6}" type="presOf" srcId="{A0C4BEE2-6725-46DB-9C85-2F26879AD27B}" destId="{07AA4560-EF42-4394-BB1C-70810E99C70B}" srcOrd="0" destOrd="2" presId="urn:microsoft.com/office/officeart/2005/8/layout/vList2"/>
    <dgm:cxn modelId="{7B726642-2D97-4E84-94C2-86EBD10F8428}" type="presParOf" srcId="{836A2BD4-1F26-467C-87D9-DB6959199BF7}" destId="{3AF7352D-975F-49BB-98EC-C0F43DE4074F}" srcOrd="0" destOrd="0" presId="urn:microsoft.com/office/officeart/2005/8/layout/vList2"/>
    <dgm:cxn modelId="{27BACE90-28A7-4570-8A69-A1167106EAFE}" type="presParOf" srcId="{836A2BD4-1F26-467C-87D9-DB6959199BF7}" destId="{07AA4560-EF42-4394-BB1C-70810E99C70B}" srcOrd="1" destOrd="0" presId="urn:microsoft.com/office/officeart/2005/8/layout/vList2"/>
    <dgm:cxn modelId="{5C16EECC-4DC9-422C-BFAC-2403BE6530A3}" type="presParOf" srcId="{836A2BD4-1F26-467C-87D9-DB6959199BF7}" destId="{7F2AD114-833D-4FBA-8E5F-7A205B951165}" srcOrd="2" destOrd="0" presId="urn:microsoft.com/office/officeart/2005/8/layout/vList2"/>
    <dgm:cxn modelId="{FCBF04B4-4E73-4D9F-992F-F607B6C8AFAE}" type="presParOf" srcId="{836A2BD4-1F26-467C-87D9-DB6959199BF7}" destId="{07B376F0-16BF-4A2C-BC3C-FCBC35DD3AE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7D895D1-DF01-429B-B478-3E0846CB60AE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363C110-28D6-438F-A38F-7E15470E6E12}">
      <dgm:prSet phldrT="[Текст]"/>
      <dgm:spPr/>
      <dgm:t>
        <a:bodyPr/>
        <a:lstStyle/>
        <a:p>
          <a:r>
            <a:rPr lang="ru-RU" dirty="0" smtClean="0"/>
            <a:t>двоюродные правнуки и правнучки</a:t>
          </a:r>
          <a:endParaRPr lang="ru-RU" dirty="0"/>
        </a:p>
      </dgm:t>
    </dgm:pt>
    <dgm:pt modelId="{92063E76-2A8C-4F8C-85D2-C8753EFDA23A}" type="parTrans" cxnId="{DBFACC9D-A1F1-42E8-BDC8-9415F53B110A}">
      <dgm:prSet/>
      <dgm:spPr/>
      <dgm:t>
        <a:bodyPr/>
        <a:lstStyle/>
        <a:p>
          <a:endParaRPr lang="ru-RU"/>
        </a:p>
      </dgm:t>
    </dgm:pt>
    <dgm:pt modelId="{2D1497D6-5EE5-4E19-A7D5-84AAB7E2E284}" type="sibTrans" cxnId="{DBFACC9D-A1F1-42E8-BDC8-9415F53B110A}">
      <dgm:prSet/>
      <dgm:spPr/>
      <dgm:t>
        <a:bodyPr/>
        <a:lstStyle/>
        <a:p>
          <a:endParaRPr lang="ru-RU"/>
        </a:p>
      </dgm:t>
    </dgm:pt>
    <dgm:pt modelId="{3FE86566-AC06-4E83-94D3-746EB44D2828}">
      <dgm:prSet phldrT="[Текст]"/>
      <dgm:spPr/>
      <dgm:t>
        <a:bodyPr/>
        <a:lstStyle/>
        <a:p>
          <a:r>
            <a:rPr lang="ru-RU" dirty="0" smtClean="0"/>
            <a:t>двоюродные племянники и племянницы</a:t>
          </a:r>
          <a:endParaRPr lang="ru-RU" dirty="0"/>
        </a:p>
      </dgm:t>
    </dgm:pt>
    <dgm:pt modelId="{943246B9-F398-4036-AE9B-A672255EE503}" type="parTrans" cxnId="{EFC8B465-A4F9-4082-ADF2-8567AC419EFC}">
      <dgm:prSet/>
      <dgm:spPr/>
      <dgm:t>
        <a:bodyPr/>
        <a:lstStyle/>
        <a:p>
          <a:endParaRPr lang="ru-RU"/>
        </a:p>
      </dgm:t>
    </dgm:pt>
    <dgm:pt modelId="{1BA3D4E4-7F36-489E-AADC-07A020F8D062}" type="sibTrans" cxnId="{EFC8B465-A4F9-4082-ADF2-8567AC419EFC}">
      <dgm:prSet/>
      <dgm:spPr/>
      <dgm:t>
        <a:bodyPr/>
        <a:lstStyle/>
        <a:p>
          <a:endParaRPr lang="ru-RU"/>
        </a:p>
      </dgm:t>
    </dgm:pt>
    <dgm:pt modelId="{BB61850D-6096-4F1B-A849-902A3791ABAB}">
      <dgm:prSet phldrT="[Текст]"/>
      <dgm:spPr/>
      <dgm:t>
        <a:bodyPr/>
        <a:lstStyle/>
        <a:p>
          <a:r>
            <a:rPr lang="ru-RU" dirty="0" smtClean="0"/>
            <a:t>двоюродные дяди и тети</a:t>
          </a:r>
          <a:endParaRPr lang="ru-RU" dirty="0"/>
        </a:p>
      </dgm:t>
    </dgm:pt>
    <dgm:pt modelId="{8AEBD633-A5C4-4B44-8BB4-320B945321CB}" type="parTrans" cxnId="{7FDE5748-15D8-4F98-98E0-D777ABE17997}">
      <dgm:prSet/>
      <dgm:spPr/>
      <dgm:t>
        <a:bodyPr/>
        <a:lstStyle/>
        <a:p>
          <a:endParaRPr lang="ru-RU"/>
        </a:p>
      </dgm:t>
    </dgm:pt>
    <dgm:pt modelId="{0D729514-2638-4FA3-9A75-A667EC951912}" type="sibTrans" cxnId="{7FDE5748-15D8-4F98-98E0-D777ABE17997}">
      <dgm:prSet/>
      <dgm:spPr/>
      <dgm:t>
        <a:bodyPr/>
        <a:lstStyle/>
        <a:p>
          <a:endParaRPr lang="ru-RU"/>
        </a:p>
      </dgm:t>
    </dgm:pt>
    <dgm:pt modelId="{D825525C-2673-4489-89E3-12C416BDAB2D}" type="pres">
      <dgm:prSet presAssocID="{77D895D1-DF01-429B-B478-3E0846CB60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363E2D-510D-4AE7-9252-5E908164776A}" type="pres">
      <dgm:prSet presAssocID="{F363C110-28D6-438F-A38F-7E15470E6E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93F92-03C0-43A5-AF95-98B20CF0AB97}" type="pres">
      <dgm:prSet presAssocID="{2D1497D6-5EE5-4E19-A7D5-84AAB7E2E284}" presName="sibTrans" presStyleCnt="0"/>
      <dgm:spPr/>
    </dgm:pt>
    <dgm:pt modelId="{01DB717F-4EE3-428D-A32C-6074FF91734C}" type="pres">
      <dgm:prSet presAssocID="{3FE86566-AC06-4E83-94D3-746EB44D28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DE050-649B-470A-A2BF-F1A7F3FC75CC}" type="pres">
      <dgm:prSet presAssocID="{1BA3D4E4-7F36-489E-AADC-07A020F8D062}" presName="sibTrans" presStyleCnt="0"/>
      <dgm:spPr/>
    </dgm:pt>
    <dgm:pt modelId="{7312186C-5785-4FF1-A3F6-74438ED04B07}" type="pres">
      <dgm:prSet presAssocID="{BB61850D-6096-4F1B-A849-902A3791AB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305F9-D7C0-4D7C-A3BD-E3354BEE639E}" type="presOf" srcId="{77D895D1-DF01-429B-B478-3E0846CB60AE}" destId="{D825525C-2673-4489-89E3-12C416BDAB2D}" srcOrd="0" destOrd="0" presId="urn:microsoft.com/office/officeart/2005/8/layout/default"/>
    <dgm:cxn modelId="{DAF05820-EAAB-4217-8F8F-1D138507A533}" type="presOf" srcId="{F363C110-28D6-438F-A38F-7E15470E6E12}" destId="{F3363E2D-510D-4AE7-9252-5E908164776A}" srcOrd="0" destOrd="0" presId="urn:microsoft.com/office/officeart/2005/8/layout/default"/>
    <dgm:cxn modelId="{49F9B567-AC9F-4DDE-897F-D36B872C58FB}" type="presOf" srcId="{3FE86566-AC06-4E83-94D3-746EB44D2828}" destId="{01DB717F-4EE3-428D-A32C-6074FF91734C}" srcOrd="0" destOrd="0" presId="urn:microsoft.com/office/officeart/2005/8/layout/default"/>
    <dgm:cxn modelId="{7771C092-1DD0-4A79-A5EB-0D5B33948D34}" type="presOf" srcId="{BB61850D-6096-4F1B-A849-902A3791ABAB}" destId="{7312186C-5785-4FF1-A3F6-74438ED04B07}" srcOrd="0" destOrd="0" presId="urn:microsoft.com/office/officeart/2005/8/layout/default"/>
    <dgm:cxn modelId="{7FDE5748-15D8-4F98-98E0-D777ABE17997}" srcId="{77D895D1-DF01-429B-B478-3E0846CB60AE}" destId="{BB61850D-6096-4F1B-A849-902A3791ABAB}" srcOrd="2" destOrd="0" parTransId="{8AEBD633-A5C4-4B44-8BB4-320B945321CB}" sibTransId="{0D729514-2638-4FA3-9A75-A667EC951912}"/>
    <dgm:cxn modelId="{EFC8B465-A4F9-4082-ADF2-8567AC419EFC}" srcId="{77D895D1-DF01-429B-B478-3E0846CB60AE}" destId="{3FE86566-AC06-4E83-94D3-746EB44D2828}" srcOrd="1" destOrd="0" parTransId="{943246B9-F398-4036-AE9B-A672255EE503}" sibTransId="{1BA3D4E4-7F36-489E-AADC-07A020F8D062}"/>
    <dgm:cxn modelId="{DBFACC9D-A1F1-42E8-BDC8-9415F53B110A}" srcId="{77D895D1-DF01-429B-B478-3E0846CB60AE}" destId="{F363C110-28D6-438F-A38F-7E15470E6E12}" srcOrd="0" destOrd="0" parTransId="{92063E76-2A8C-4F8C-85D2-C8753EFDA23A}" sibTransId="{2D1497D6-5EE5-4E19-A7D5-84AAB7E2E284}"/>
    <dgm:cxn modelId="{95C21460-855D-4904-BE07-695110C320EB}" type="presParOf" srcId="{D825525C-2673-4489-89E3-12C416BDAB2D}" destId="{F3363E2D-510D-4AE7-9252-5E908164776A}" srcOrd="0" destOrd="0" presId="urn:microsoft.com/office/officeart/2005/8/layout/default"/>
    <dgm:cxn modelId="{6BC4FBED-9056-4E48-B8AA-623922182B46}" type="presParOf" srcId="{D825525C-2673-4489-89E3-12C416BDAB2D}" destId="{F9093F92-03C0-43A5-AF95-98B20CF0AB97}" srcOrd="1" destOrd="0" presId="urn:microsoft.com/office/officeart/2005/8/layout/default"/>
    <dgm:cxn modelId="{C05289D4-F3A1-4112-9D33-4B282CDEE461}" type="presParOf" srcId="{D825525C-2673-4489-89E3-12C416BDAB2D}" destId="{01DB717F-4EE3-428D-A32C-6074FF91734C}" srcOrd="2" destOrd="0" presId="urn:microsoft.com/office/officeart/2005/8/layout/default"/>
    <dgm:cxn modelId="{0F613C04-CC6E-40CC-B41D-1893B419EAF0}" type="presParOf" srcId="{D825525C-2673-4489-89E3-12C416BDAB2D}" destId="{D26DE050-649B-470A-A2BF-F1A7F3FC75CC}" srcOrd="3" destOrd="0" presId="urn:microsoft.com/office/officeart/2005/8/layout/default"/>
    <dgm:cxn modelId="{EF00723A-4189-43BA-B995-AC4AC5B71222}" type="presParOf" srcId="{D825525C-2673-4489-89E3-12C416BDAB2D}" destId="{7312186C-5785-4FF1-A3F6-74438ED04B0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1AFDA22-3458-491D-9909-ED7DCB0D6799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9213FA-4202-4BF2-9FDA-1E342D4F8ACB}">
      <dgm:prSet phldrT="[Текст]"/>
      <dgm:spPr/>
      <dgm:t>
        <a:bodyPr/>
        <a:lstStyle/>
        <a:p>
          <a:r>
            <a:rPr lang="ru-RU" dirty="0" smtClean="0"/>
            <a:t>Отчим</a:t>
          </a:r>
          <a:endParaRPr lang="ru-RU" dirty="0"/>
        </a:p>
      </dgm:t>
    </dgm:pt>
    <dgm:pt modelId="{B7E7FD37-31A7-40ED-A6CF-C3A329E1F266}" type="parTrans" cxnId="{E51AF89B-F1E4-4614-8DF8-870168F59F8A}">
      <dgm:prSet/>
      <dgm:spPr/>
      <dgm:t>
        <a:bodyPr/>
        <a:lstStyle/>
        <a:p>
          <a:endParaRPr lang="ru-RU"/>
        </a:p>
      </dgm:t>
    </dgm:pt>
    <dgm:pt modelId="{CB5E5E11-3B79-4AB2-BBEA-65D85C0CCAD0}" type="sibTrans" cxnId="{E51AF89B-F1E4-4614-8DF8-870168F59F8A}">
      <dgm:prSet/>
      <dgm:spPr/>
      <dgm:t>
        <a:bodyPr/>
        <a:lstStyle/>
        <a:p>
          <a:endParaRPr lang="ru-RU"/>
        </a:p>
      </dgm:t>
    </dgm:pt>
    <dgm:pt modelId="{B0242C7C-89D4-4869-AF33-F3F206F15382}">
      <dgm:prSet phldrT="[Текст]"/>
      <dgm:spPr/>
      <dgm:t>
        <a:bodyPr/>
        <a:lstStyle/>
        <a:p>
          <a:r>
            <a:rPr lang="ru-RU" dirty="0" smtClean="0"/>
            <a:t>Мачеха</a:t>
          </a:r>
          <a:endParaRPr lang="ru-RU" dirty="0"/>
        </a:p>
      </dgm:t>
    </dgm:pt>
    <dgm:pt modelId="{498FEE9B-A7AB-4C97-9300-108265BA04F9}" type="parTrans" cxnId="{2F54AC35-2F34-4B9C-8730-2352DF9E1E44}">
      <dgm:prSet/>
      <dgm:spPr/>
      <dgm:t>
        <a:bodyPr/>
        <a:lstStyle/>
        <a:p>
          <a:endParaRPr lang="ru-RU"/>
        </a:p>
      </dgm:t>
    </dgm:pt>
    <dgm:pt modelId="{2D3E0412-B725-4AAA-9B12-88F3DE234789}" type="sibTrans" cxnId="{2F54AC35-2F34-4B9C-8730-2352DF9E1E44}">
      <dgm:prSet/>
      <dgm:spPr/>
      <dgm:t>
        <a:bodyPr/>
        <a:lstStyle/>
        <a:p>
          <a:endParaRPr lang="ru-RU"/>
        </a:p>
      </dgm:t>
    </dgm:pt>
    <dgm:pt modelId="{5797285A-C369-466E-B70B-3BD86100DABA}">
      <dgm:prSet phldrT="[Текст]"/>
      <dgm:spPr/>
      <dgm:t>
        <a:bodyPr/>
        <a:lstStyle/>
        <a:p>
          <a:r>
            <a:rPr lang="ru-RU" dirty="0" smtClean="0"/>
            <a:t>Пасынки</a:t>
          </a:r>
          <a:endParaRPr lang="ru-RU" dirty="0"/>
        </a:p>
      </dgm:t>
    </dgm:pt>
    <dgm:pt modelId="{48AB148D-1843-401C-838C-737C3B8690B5}" type="parTrans" cxnId="{B6076CCD-7913-456F-B99B-63F9247E4031}">
      <dgm:prSet/>
      <dgm:spPr/>
      <dgm:t>
        <a:bodyPr/>
        <a:lstStyle/>
        <a:p>
          <a:endParaRPr lang="ru-RU"/>
        </a:p>
      </dgm:t>
    </dgm:pt>
    <dgm:pt modelId="{A71427EC-E52B-4B8F-AEBA-C082A0EA0D6E}" type="sibTrans" cxnId="{B6076CCD-7913-456F-B99B-63F9247E4031}">
      <dgm:prSet/>
      <dgm:spPr/>
      <dgm:t>
        <a:bodyPr/>
        <a:lstStyle/>
        <a:p>
          <a:endParaRPr lang="ru-RU"/>
        </a:p>
      </dgm:t>
    </dgm:pt>
    <dgm:pt modelId="{361B04C0-5661-4BAB-A487-9C98B68B4839}">
      <dgm:prSet phldrT="[Текст]"/>
      <dgm:spPr/>
      <dgm:t>
        <a:bodyPr/>
        <a:lstStyle/>
        <a:p>
          <a:r>
            <a:rPr lang="ru-RU" dirty="0" smtClean="0"/>
            <a:t>Падчерицы</a:t>
          </a:r>
          <a:endParaRPr lang="ru-RU" dirty="0"/>
        </a:p>
      </dgm:t>
    </dgm:pt>
    <dgm:pt modelId="{2E2ED8A7-69E3-4DD7-BD8E-A615F7AC45B7}" type="parTrans" cxnId="{84CF80B6-C6A8-4016-B2B0-719162753D37}">
      <dgm:prSet/>
      <dgm:spPr/>
      <dgm:t>
        <a:bodyPr/>
        <a:lstStyle/>
        <a:p>
          <a:endParaRPr lang="ru-RU"/>
        </a:p>
      </dgm:t>
    </dgm:pt>
    <dgm:pt modelId="{43FB4F3B-2E67-4000-89BB-CB000C1B53C5}" type="sibTrans" cxnId="{84CF80B6-C6A8-4016-B2B0-719162753D37}">
      <dgm:prSet/>
      <dgm:spPr/>
      <dgm:t>
        <a:bodyPr/>
        <a:lstStyle/>
        <a:p>
          <a:endParaRPr lang="ru-RU"/>
        </a:p>
      </dgm:t>
    </dgm:pt>
    <dgm:pt modelId="{E9E549E1-7E0E-41B5-8C8D-A8EC409FA28E}" type="pres">
      <dgm:prSet presAssocID="{21AFDA22-3458-491D-9909-ED7DCB0D67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E98D29-AD2A-40FF-94AC-61EB298E7FAE}" type="pres">
      <dgm:prSet presAssocID="{1E9213FA-4202-4BF2-9FDA-1E342D4F8AC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04899-2A09-46B1-BD53-DA0EA623E307}" type="pres">
      <dgm:prSet presAssocID="{CB5E5E11-3B79-4AB2-BBEA-65D85C0CCAD0}" presName="sibTrans" presStyleCnt="0"/>
      <dgm:spPr/>
    </dgm:pt>
    <dgm:pt modelId="{8E3DBCC3-8925-4354-AAB2-4697E9A3E2A4}" type="pres">
      <dgm:prSet presAssocID="{B0242C7C-89D4-4869-AF33-F3F206F153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DDF0D-C2C9-4DBA-9726-B231CAA1BA90}" type="pres">
      <dgm:prSet presAssocID="{2D3E0412-B725-4AAA-9B12-88F3DE234789}" presName="sibTrans" presStyleCnt="0"/>
      <dgm:spPr/>
    </dgm:pt>
    <dgm:pt modelId="{F2DEECF3-0607-4C3C-B967-95C4E52FA6C3}" type="pres">
      <dgm:prSet presAssocID="{5797285A-C369-466E-B70B-3BD86100DA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81AC6-7CD3-41B9-955B-31DC3586AA71}" type="pres">
      <dgm:prSet presAssocID="{A71427EC-E52B-4B8F-AEBA-C082A0EA0D6E}" presName="sibTrans" presStyleCnt="0"/>
      <dgm:spPr/>
    </dgm:pt>
    <dgm:pt modelId="{FC4A4C1C-7063-4930-BF95-008EA1AB7B51}" type="pres">
      <dgm:prSet presAssocID="{361B04C0-5661-4BAB-A487-9C98B68B48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076CCD-7913-456F-B99B-63F9247E4031}" srcId="{21AFDA22-3458-491D-9909-ED7DCB0D6799}" destId="{5797285A-C369-466E-B70B-3BD86100DABA}" srcOrd="2" destOrd="0" parTransId="{48AB148D-1843-401C-838C-737C3B8690B5}" sibTransId="{A71427EC-E52B-4B8F-AEBA-C082A0EA0D6E}"/>
    <dgm:cxn modelId="{2F54AC35-2F34-4B9C-8730-2352DF9E1E44}" srcId="{21AFDA22-3458-491D-9909-ED7DCB0D6799}" destId="{B0242C7C-89D4-4869-AF33-F3F206F15382}" srcOrd="1" destOrd="0" parTransId="{498FEE9B-A7AB-4C97-9300-108265BA04F9}" sibTransId="{2D3E0412-B725-4AAA-9B12-88F3DE234789}"/>
    <dgm:cxn modelId="{D344DA67-9DDE-4ACF-AF1E-4755A376FC35}" type="presOf" srcId="{B0242C7C-89D4-4869-AF33-F3F206F15382}" destId="{8E3DBCC3-8925-4354-AAB2-4697E9A3E2A4}" srcOrd="0" destOrd="0" presId="urn:microsoft.com/office/officeart/2005/8/layout/default"/>
    <dgm:cxn modelId="{01CCD0BD-51CF-4C34-85C6-32BE10235E1F}" type="presOf" srcId="{5797285A-C369-466E-B70B-3BD86100DABA}" destId="{F2DEECF3-0607-4C3C-B967-95C4E52FA6C3}" srcOrd="0" destOrd="0" presId="urn:microsoft.com/office/officeart/2005/8/layout/default"/>
    <dgm:cxn modelId="{BEA74C2B-63DF-4A8B-A955-3D17F6D00CB7}" type="presOf" srcId="{361B04C0-5661-4BAB-A487-9C98B68B4839}" destId="{FC4A4C1C-7063-4930-BF95-008EA1AB7B51}" srcOrd="0" destOrd="0" presId="urn:microsoft.com/office/officeart/2005/8/layout/default"/>
    <dgm:cxn modelId="{631C5840-D68D-47DB-B283-FCE77EA89968}" type="presOf" srcId="{21AFDA22-3458-491D-9909-ED7DCB0D6799}" destId="{E9E549E1-7E0E-41B5-8C8D-A8EC409FA28E}" srcOrd="0" destOrd="0" presId="urn:microsoft.com/office/officeart/2005/8/layout/default"/>
    <dgm:cxn modelId="{84CF80B6-C6A8-4016-B2B0-719162753D37}" srcId="{21AFDA22-3458-491D-9909-ED7DCB0D6799}" destId="{361B04C0-5661-4BAB-A487-9C98B68B4839}" srcOrd="3" destOrd="0" parTransId="{2E2ED8A7-69E3-4DD7-BD8E-A615F7AC45B7}" sibTransId="{43FB4F3B-2E67-4000-89BB-CB000C1B53C5}"/>
    <dgm:cxn modelId="{2E5C6D2F-7876-4F30-AA29-C4C3D6DF821C}" type="presOf" srcId="{1E9213FA-4202-4BF2-9FDA-1E342D4F8ACB}" destId="{C6E98D29-AD2A-40FF-94AC-61EB298E7FAE}" srcOrd="0" destOrd="0" presId="urn:microsoft.com/office/officeart/2005/8/layout/default"/>
    <dgm:cxn modelId="{E51AF89B-F1E4-4614-8DF8-870168F59F8A}" srcId="{21AFDA22-3458-491D-9909-ED7DCB0D6799}" destId="{1E9213FA-4202-4BF2-9FDA-1E342D4F8ACB}" srcOrd="0" destOrd="0" parTransId="{B7E7FD37-31A7-40ED-A6CF-C3A329E1F266}" sibTransId="{CB5E5E11-3B79-4AB2-BBEA-65D85C0CCAD0}"/>
    <dgm:cxn modelId="{0287EA95-5011-4C2E-945B-AA56761F7526}" type="presParOf" srcId="{E9E549E1-7E0E-41B5-8C8D-A8EC409FA28E}" destId="{C6E98D29-AD2A-40FF-94AC-61EB298E7FAE}" srcOrd="0" destOrd="0" presId="urn:microsoft.com/office/officeart/2005/8/layout/default"/>
    <dgm:cxn modelId="{A92F887B-90DD-4028-847A-F50EC2C5FA2D}" type="presParOf" srcId="{E9E549E1-7E0E-41B5-8C8D-A8EC409FA28E}" destId="{6E804899-2A09-46B1-BD53-DA0EA623E307}" srcOrd="1" destOrd="0" presId="urn:microsoft.com/office/officeart/2005/8/layout/default"/>
    <dgm:cxn modelId="{760575CB-CB0D-4CDD-BC43-AEC06113F5DD}" type="presParOf" srcId="{E9E549E1-7E0E-41B5-8C8D-A8EC409FA28E}" destId="{8E3DBCC3-8925-4354-AAB2-4697E9A3E2A4}" srcOrd="2" destOrd="0" presId="urn:microsoft.com/office/officeart/2005/8/layout/default"/>
    <dgm:cxn modelId="{598B08BA-2218-47D8-AFB1-73F2684853EF}" type="presParOf" srcId="{E9E549E1-7E0E-41B5-8C8D-A8EC409FA28E}" destId="{151DDF0D-C2C9-4DBA-9726-B231CAA1BA90}" srcOrd="3" destOrd="0" presId="urn:microsoft.com/office/officeart/2005/8/layout/default"/>
    <dgm:cxn modelId="{39A86AC5-68F4-4965-955B-4F296299FD90}" type="presParOf" srcId="{E9E549E1-7E0E-41B5-8C8D-A8EC409FA28E}" destId="{F2DEECF3-0607-4C3C-B967-95C4E52FA6C3}" srcOrd="4" destOrd="0" presId="urn:microsoft.com/office/officeart/2005/8/layout/default"/>
    <dgm:cxn modelId="{C5B2C14D-E0BA-4863-B063-473BDD98C92C}" type="presParOf" srcId="{E9E549E1-7E0E-41B5-8C8D-A8EC409FA28E}" destId="{C5281AC6-7CD3-41B9-955B-31DC3586AA71}" srcOrd="5" destOrd="0" presId="urn:microsoft.com/office/officeart/2005/8/layout/default"/>
    <dgm:cxn modelId="{09A85734-FB12-4B4D-B195-07882C0A2974}" type="presParOf" srcId="{E9E549E1-7E0E-41B5-8C8D-A8EC409FA28E}" destId="{FC4A4C1C-7063-4930-BF95-008EA1AB7B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87823A3-F891-472E-A33C-B72F8EAFE333}" type="doc">
      <dgm:prSet loTypeId="urn:microsoft.com/office/officeart/2005/8/layout/hierarchy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71641DA-3DEE-4699-815E-35D0187A45ED}">
      <dgm:prSet phldrT="[Текст]"/>
      <dgm:spPr/>
      <dgm:t>
        <a:bodyPr/>
        <a:lstStyle/>
        <a:p>
          <a:pPr algn="ctr"/>
          <a:r>
            <a:rPr lang="ru-RU" dirty="0" smtClean="0"/>
            <a:t>Нетрудоспособные иждивенцы</a:t>
          </a:r>
          <a:endParaRPr lang="ru-RU" dirty="0"/>
        </a:p>
      </dgm:t>
    </dgm:pt>
    <dgm:pt modelId="{5E856471-E5D4-43C6-8563-BCD45071A73A}" type="parTrans" cxnId="{7AB93302-357B-4B08-BC50-6F47C2111AEE}">
      <dgm:prSet/>
      <dgm:spPr/>
      <dgm:t>
        <a:bodyPr/>
        <a:lstStyle/>
        <a:p>
          <a:endParaRPr lang="ru-RU"/>
        </a:p>
      </dgm:t>
    </dgm:pt>
    <dgm:pt modelId="{8958B60A-38F4-4D0F-A130-1F20BE0AF22F}" type="sibTrans" cxnId="{7AB93302-357B-4B08-BC50-6F47C2111AEE}">
      <dgm:prSet/>
      <dgm:spPr/>
      <dgm:t>
        <a:bodyPr/>
        <a:lstStyle/>
        <a:p>
          <a:endParaRPr lang="ru-RU"/>
        </a:p>
      </dgm:t>
    </dgm:pt>
    <dgm:pt modelId="{FE035582-A200-4EC4-BF93-2757F8FCE9B0}">
      <dgm:prSet phldrT="[Текст]"/>
      <dgm:spPr/>
      <dgm:t>
        <a:bodyPr/>
        <a:lstStyle/>
        <a:p>
          <a:pPr algn="ctr"/>
          <a:r>
            <a:rPr lang="ru-RU" dirty="0" smtClean="0"/>
            <a:t>(если нет наследников 1-7 очередей)</a:t>
          </a:r>
          <a:endParaRPr lang="ru-RU" dirty="0"/>
        </a:p>
      </dgm:t>
    </dgm:pt>
    <dgm:pt modelId="{E871DE67-387D-47CF-AB74-C728CFE4BE12}" type="parTrans" cxnId="{8E6966A0-B34A-4C1D-819A-89792FE7F3DA}">
      <dgm:prSet/>
      <dgm:spPr/>
      <dgm:t>
        <a:bodyPr/>
        <a:lstStyle/>
        <a:p>
          <a:endParaRPr lang="ru-RU"/>
        </a:p>
      </dgm:t>
    </dgm:pt>
    <dgm:pt modelId="{5971D78D-93A4-4F18-A1FD-0FA4CC25EA98}" type="sibTrans" cxnId="{8E6966A0-B34A-4C1D-819A-89792FE7F3DA}">
      <dgm:prSet/>
      <dgm:spPr/>
      <dgm:t>
        <a:bodyPr/>
        <a:lstStyle/>
        <a:p>
          <a:endParaRPr lang="ru-RU"/>
        </a:p>
      </dgm:t>
    </dgm:pt>
    <dgm:pt modelId="{6B2F4EA9-187C-412C-A724-E22A37D53925}" type="pres">
      <dgm:prSet presAssocID="{087823A3-F891-472E-A33C-B72F8EAFE3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248965-D4BA-42CD-BF76-54854BF5EDB3}" type="pres">
      <dgm:prSet presAssocID="{071641DA-3DEE-4699-815E-35D0187A45ED}" presName="root" presStyleCnt="0"/>
      <dgm:spPr/>
    </dgm:pt>
    <dgm:pt modelId="{23EDEB8F-32EE-4186-A302-67543E5E0C99}" type="pres">
      <dgm:prSet presAssocID="{071641DA-3DEE-4699-815E-35D0187A45ED}" presName="rootComposite" presStyleCnt="0"/>
      <dgm:spPr/>
    </dgm:pt>
    <dgm:pt modelId="{A2FACD0E-0F8F-4694-897F-4127AB244474}" type="pres">
      <dgm:prSet presAssocID="{071641DA-3DEE-4699-815E-35D0187A45ED}" presName="rootText" presStyleLbl="node1" presStyleIdx="0" presStyleCnt="1"/>
      <dgm:spPr/>
      <dgm:t>
        <a:bodyPr/>
        <a:lstStyle/>
        <a:p>
          <a:endParaRPr lang="ru-RU"/>
        </a:p>
      </dgm:t>
    </dgm:pt>
    <dgm:pt modelId="{C9298A52-E57D-4B42-B337-70E139D74418}" type="pres">
      <dgm:prSet presAssocID="{071641DA-3DEE-4699-815E-35D0187A45ED}" presName="rootConnector" presStyleLbl="node1" presStyleIdx="0" presStyleCnt="1"/>
      <dgm:spPr/>
      <dgm:t>
        <a:bodyPr/>
        <a:lstStyle/>
        <a:p>
          <a:endParaRPr lang="ru-RU"/>
        </a:p>
      </dgm:t>
    </dgm:pt>
    <dgm:pt modelId="{DFDFD605-016C-4DD0-BB8A-B3FBD4648360}" type="pres">
      <dgm:prSet presAssocID="{071641DA-3DEE-4699-815E-35D0187A45ED}" presName="childShape" presStyleCnt="0"/>
      <dgm:spPr/>
    </dgm:pt>
    <dgm:pt modelId="{44C80291-88D3-44A4-AB3D-A2A6197845AF}" type="pres">
      <dgm:prSet presAssocID="{E871DE67-387D-47CF-AB74-C728CFE4BE12}" presName="Name13" presStyleLbl="parChTrans1D2" presStyleIdx="0" presStyleCnt="1"/>
      <dgm:spPr/>
      <dgm:t>
        <a:bodyPr/>
        <a:lstStyle/>
        <a:p>
          <a:endParaRPr lang="ru-RU"/>
        </a:p>
      </dgm:t>
    </dgm:pt>
    <dgm:pt modelId="{B1B5261E-0F0D-4587-B0FA-62E908D2AA27}" type="pres">
      <dgm:prSet presAssocID="{FE035582-A200-4EC4-BF93-2757F8FCE9B0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BB85F-C419-4AC7-AA7D-22BFF94DB065}" type="presOf" srcId="{087823A3-F891-472E-A33C-B72F8EAFE333}" destId="{6B2F4EA9-187C-412C-A724-E22A37D53925}" srcOrd="0" destOrd="0" presId="urn:microsoft.com/office/officeart/2005/8/layout/hierarchy3"/>
    <dgm:cxn modelId="{2C1413A9-D0C9-4B6F-BEE2-9D49F37F39DF}" type="presOf" srcId="{071641DA-3DEE-4699-815E-35D0187A45ED}" destId="{C9298A52-E57D-4B42-B337-70E139D74418}" srcOrd="1" destOrd="0" presId="urn:microsoft.com/office/officeart/2005/8/layout/hierarchy3"/>
    <dgm:cxn modelId="{8FBEEEC5-45FA-4604-A1BA-56CFCB54E9F5}" type="presOf" srcId="{E871DE67-387D-47CF-AB74-C728CFE4BE12}" destId="{44C80291-88D3-44A4-AB3D-A2A6197845AF}" srcOrd="0" destOrd="0" presId="urn:microsoft.com/office/officeart/2005/8/layout/hierarchy3"/>
    <dgm:cxn modelId="{8E6966A0-B34A-4C1D-819A-89792FE7F3DA}" srcId="{071641DA-3DEE-4699-815E-35D0187A45ED}" destId="{FE035582-A200-4EC4-BF93-2757F8FCE9B0}" srcOrd="0" destOrd="0" parTransId="{E871DE67-387D-47CF-AB74-C728CFE4BE12}" sibTransId="{5971D78D-93A4-4F18-A1FD-0FA4CC25EA98}"/>
    <dgm:cxn modelId="{882DB0D1-5E20-486F-B358-65A09AD138F4}" type="presOf" srcId="{FE035582-A200-4EC4-BF93-2757F8FCE9B0}" destId="{B1B5261E-0F0D-4587-B0FA-62E908D2AA27}" srcOrd="0" destOrd="0" presId="urn:microsoft.com/office/officeart/2005/8/layout/hierarchy3"/>
    <dgm:cxn modelId="{97A0DE73-9BA5-4061-A178-D53FB2FD600B}" type="presOf" srcId="{071641DA-3DEE-4699-815E-35D0187A45ED}" destId="{A2FACD0E-0F8F-4694-897F-4127AB244474}" srcOrd="0" destOrd="0" presId="urn:microsoft.com/office/officeart/2005/8/layout/hierarchy3"/>
    <dgm:cxn modelId="{7AB93302-357B-4B08-BC50-6F47C2111AEE}" srcId="{087823A3-F891-472E-A33C-B72F8EAFE333}" destId="{071641DA-3DEE-4699-815E-35D0187A45ED}" srcOrd="0" destOrd="0" parTransId="{5E856471-E5D4-43C6-8563-BCD45071A73A}" sibTransId="{8958B60A-38F4-4D0F-A130-1F20BE0AF22F}"/>
    <dgm:cxn modelId="{F1258BA0-AB9A-425D-A15A-CB1CA9486644}" type="presParOf" srcId="{6B2F4EA9-187C-412C-A724-E22A37D53925}" destId="{6A248965-D4BA-42CD-BF76-54854BF5EDB3}" srcOrd="0" destOrd="0" presId="urn:microsoft.com/office/officeart/2005/8/layout/hierarchy3"/>
    <dgm:cxn modelId="{22D70F7B-72D5-4F8C-A6BC-392BF97D8907}" type="presParOf" srcId="{6A248965-D4BA-42CD-BF76-54854BF5EDB3}" destId="{23EDEB8F-32EE-4186-A302-67543E5E0C99}" srcOrd="0" destOrd="0" presId="urn:microsoft.com/office/officeart/2005/8/layout/hierarchy3"/>
    <dgm:cxn modelId="{01EA0D57-9B39-4A80-AAE1-9D09016D1454}" type="presParOf" srcId="{23EDEB8F-32EE-4186-A302-67543E5E0C99}" destId="{A2FACD0E-0F8F-4694-897F-4127AB244474}" srcOrd="0" destOrd="0" presId="urn:microsoft.com/office/officeart/2005/8/layout/hierarchy3"/>
    <dgm:cxn modelId="{EAC609AD-E06E-4B74-A25C-0BB38881F7DD}" type="presParOf" srcId="{23EDEB8F-32EE-4186-A302-67543E5E0C99}" destId="{C9298A52-E57D-4B42-B337-70E139D74418}" srcOrd="1" destOrd="0" presId="urn:microsoft.com/office/officeart/2005/8/layout/hierarchy3"/>
    <dgm:cxn modelId="{B2DE74AB-6B21-4AD6-952D-F6D84F2508F8}" type="presParOf" srcId="{6A248965-D4BA-42CD-BF76-54854BF5EDB3}" destId="{DFDFD605-016C-4DD0-BB8A-B3FBD4648360}" srcOrd="1" destOrd="0" presId="urn:microsoft.com/office/officeart/2005/8/layout/hierarchy3"/>
    <dgm:cxn modelId="{607973ED-B28D-4508-AA49-8AA343D8B632}" type="presParOf" srcId="{DFDFD605-016C-4DD0-BB8A-B3FBD4648360}" destId="{44C80291-88D3-44A4-AB3D-A2A6197845AF}" srcOrd="0" destOrd="0" presId="urn:microsoft.com/office/officeart/2005/8/layout/hierarchy3"/>
    <dgm:cxn modelId="{FD8A008F-B73F-4BD3-9975-3B76CC13FA23}" type="presParOf" srcId="{DFDFD605-016C-4DD0-BB8A-B3FBD4648360}" destId="{B1B5261E-0F0D-4587-B0FA-62E908D2AA2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8C00263-737B-4D72-BB1F-7AAFB51DC61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B576A0A-427D-43BC-8892-30A5E27F5853}">
      <dgm:prSet phldrT="[Текст]" custT="1"/>
      <dgm:spPr/>
      <dgm:t>
        <a:bodyPr/>
        <a:lstStyle/>
        <a:p>
          <a:r>
            <a:rPr lang="ru-RU" sz="2400" dirty="0" smtClean="0"/>
            <a:t>Нетрудоспособные и несовершеннолетние дети наследодателя</a:t>
          </a:r>
          <a:endParaRPr lang="ru-RU" sz="2400" dirty="0"/>
        </a:p>
      </dgm:t>
    </dgm:pt>
    <dgm:pt modelId="{8E99046C-5E7A-4035-B6B9-50C98A69D2C4}" type="parTrans" cxnId="{55AF13CB-5C68-46F2-8DB0-B77A78ED4110}">
      <dgm:prSet/>
      <dgm:spPr/>
      <dgm:t>
        <a:bodyPr/>
        <a:lstStyle/>
        <a:p>
          <a:endParaRPr lang="ru-RU" sz="2000"/>
        </a:p>
      </dgm:t>
    </dgm:pt>
    <dgm:pt modelId="{90BFFB7E-777C-43A1-8941-5FB7E8F6D811}" type="sibTrans" cxnId="{55AF13CB-5C68-46F2-8DB0-B77A78ED4110}">
      <dgm:prSet/>
      <dgm:spPr/>
      <dgm:t>
        <a:bodyPr/>
        <a:lstStyle/>
        <a:p>
          <a:endParaRPr lang="ru-RU" sz="2000"/>
        </a:p>
      </dgm:t>
    </dgm:pt>
    <dgm:pt modelId="{1021FC63-859D-4DB8-86FB-54B5123F3BC4}">
      <dgm:prSet phldrT="[Текст]" custT="1"/>
      <dgm:spPr/>
      <dgm:t>
        <a:bodyPr/>
        <a:lstStyle/>
        <a:p>
          <a:r>
            <a:rPr lang="ru-RU" sz="2400" dirty="0" smtClean="0"/>
            <a:t>Нетрудоспособные иждивенцы</a:t>
          </a:r>
          <a:endParaRPr lang="ru-RU" sz="2400" dirty="0"/>
        </a:p>
      </dgm:t>
    </dgm:pt>
    <dgm:pt modelId="{BA164E8D-B3D1-4473-AFC6-FE2DBDC672EB}" type="parTrans" cxnId="{2CE385F3-BC0E-4068-ABC5-757276946996}">
      <dgm:prSet/>
      <dgm:spPr/>
      <dgm:t>
        <a:bodyPr/>
        <a:lstStyle/>
        <a:p>
          <a:endParaRPr lang="ru-RU" sz="2000"/>
        </a:p>
      </dgm:t>
    </dgm:pt>
    <dgm:pt modelId="{0884EF08-E1D4-4648-9F7D-D6724A847003}" type="sibTrans" cxnId="{2CE385F3-BC0E-4068-ABC5-757276946996}">
      <dgm:prSet/>
      <dgm:spPr/>
      <dgm:t>
        <a:bodyPr/>
        <a:lstStyle/>
        <a:p>
          <a:endParaRPr lang="ru-RU" sz="2000"/>
        </a:p>
      </dgm:t>
    </dgm:pt>
    <dgm:pt modelId="{79A01EF3-7EA0-4D80-B15B-5491F12E740E}">
      <dgm:prSet phldrT="[Текст]" custT="1"/>
      <dgm:spPr/>
      <dgm:t>
        <a:bodyPr/>
        <a:lstStyle/>
        <a:p>
          <a:r>
            <a:rPr lang="ru-RU" sz="2400" dirty="0" smtClean="0"/>
            <a:t>Нетрудоспособные супруг и родители наследодателя</a:t>
          </a:r>
          <a:endParaRPr lang="ru-RU" sz="2400" dirty="0"/>
        </a:p>
      </dgm:t>
    </dgm:pt>
    <dgm:pt modelId="{5687975B-E7A9-4FBC-BA39-CB533788FC92}" type="parTrans" cxnId="{83FD1C34-646D-4862-BCD8-64BC57214DD8}">
      <dgm:prSet/>
      <dgm:spPr/>
      <dgm:t>
        <a:bodyPr/>
        <a:lstStyle/>
        <a:p>
          <a:endParaRPr lang="ru-RU" sz="2000"/>
        </a:p>
      </dgm:t>
    </dgm:pt>
    <dgm:pt modelId="{FF4D793E-3C6E-4369-91ED-8260FF77440A}" type="sibTrans" cxnId="{83FD1C34-646D-4862-BCD8-64BC57214DD8}">
      <dgm:prSet/>
      <dgm:spPr/>
      <dgm:t>
        <a:bodyPr/>
        <a:lstStyle/>
        <a:p>
          <a:endParaRPr lang="ru-RU" sz="2000"/>
        </a:p>
      </dgm:t>
    </dgm:pt>
    <dgm:pt modelId="{CC8E5C50-EEF2-4CDE-9894-F50DAAB4D583}" type="pres">
      <dgm:prSet presAssocID="{A8C00263-737B-4D72-BB1F-7AAFB51DC6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982301-A0BC-4F14-AC69-3FFB113C3C49}" type="pres">
      <dgm:prSet presAssocID="{2B576A0A-427D-43BC-8892-30A5E27F5853}" presName="node" presStyleLbl="node1" presStyleIdx="0" presStyleCnt="3" custScaleX="122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A693A-A703-4452-87DE-F539B33760CE}" type="pres">
      <dgm:prSet presAssocID="{90BFFB7E-777C-43A1-8941-5FB7E8F6D811}" presName="sibTrans" presStyleCnt="0"/>
      <dgm:spPr/>
    </dgm:pt>
    <dgm:pt modelId="{63E5E9F7-E8E4-4F91-B3F4-FBCEC740942D}" type="pres">
      <dgm:prSet presAssocID="{79A01EF3-7EA0-4D80-B15B-5491F12E740E}" presName="node" presStyleLbl="node1" presStyleIdx="1" presStyleCnt="3" custScaleX="114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FBF54-2034-4E52-9D15-7ED4FD583C92}" type="pres">
      <dgm:prSet presAssocID="{FF4D793E-3C6E-4369-91ED-8260FF77440A}" presName="sibTrans" presStyleCnt="0"/>
      <dgm:spPr/>
    </dgm:pt>
    <dgm:pt modelId="{3C244D59-E5A1-441B-90F7-76F762B90074}" type="pres">
      <dgm:prSet presAssocID="{1021FC63-859D-4DB8-86FB-54B5123F3BC4}" presName="node" presStyleLbl="node1" presStyleIdx="2" presStyleCnt="3" custScaleX="107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AF13CB-5C68-46F2-8DB0-B77A78ED4110}" srcId="{A8C00263-737B-4D72-BB1F-7AAFB51DC61F}" destId="{2B576A0A-427D-43BC-8892-30A5E27F5853}" srcOrd="0" destOrd="0" parTransId="{8E99046C-5E7A-4035-B6B9-50C98A69D2C4}" sibTransId="{90BFFB7E-777C-43A1-8941-5FB7E8F6D811}"/>
    <dgm:cxn modelId="{CEB9DEE7-AD21-466A-AAE5-C5999E142EDD}" type="presOf" srcId="{2B576A0A-427D-43BC-8892-30A5E27F5853}" destId="{5D982301-A0BC-4F14-AC69-3FFB113C3C49}" srcOrd="0" destOrd="0" presId="urn:microsoft.com/office/officeart/2005/8/layout/default"/>
    <dgm:cxn modelId="{83FD1C34-646D-4862-BCD8-64BC57214DD8}" srcId="{A8C00263-737B-4D72-BB1F-7AAFB51DC61F}" destId="{79A01EF3-7EA0-4D80-B15B-5491F12E740E}" srcOrd="1" destOrd="0" parTransId="{5687975B-E7A9-4FBC-BA39-CB533788FC92}" sibTransId="{FF4D793E-3C6E-4369-91ED-8260FF77440A}"/>
    <dgm:cxn modelId="{033888A4-E0E7-4BB6-87D2-1A4697AE587A}" type="presOf" srcId="{1021FC63-859D-4DB8-86FB-54B5123F3BC4}" destId="{3C244D59-E5A1-441B-90F7-76F762B90074}" srcOrd="0" destOrd="0" presId="urn:microsoft.com/office/officeart/2005/8/layout/default"/>
    <dgm:cxn modelId="{0038D092-387B-43DF-93C4-A5AA48C24545}" type="presOf" srcId="{79A01EF3-7EA0-4D80-B15B-5491F12E740E}" destId="{63E5E9F7-E8E4-4F91-B3F4-FBCEC740942D}" srcOrd="0" destOrd="0" presId="urn:microsoft.com/office/officeart/2005/8/layout/default"/>
    <dgm:cxn modelId="{2CE385F3-BC0E-4068-ABC5-757276946996}" srcId="{A8C00263-737B-4D72-BB1F-7AAFB51DC61F}" destId="{1021FC63-859D-4DB8-86FB-54B5123F3BC4}" srcOrd="2" destOrd="0" parTransId="{BA164E8D-B3D1-4473-AFC6-FE2DBDC672EB}" sibTransId="{0884EF08-E1D4-4648-9F7D-D6724A847003}"/>
    <dgm:cxn modelId="{3C086262-5E91-4CEE-8FDD-321E6E5B9CAA}" type="presOf" srcId="{A8C00263-737B-4D72-BB1F-7AAFB51DC61F}" destId="{CC8E5C50-EEF2-4CDE-9894-F50DAAB4D583}" srcOrd="0" destOrd="0" presId="urn:microsoft.com/office/officeart/2005/8/layout/default"/>
    <dgm:cxn modelId="{B1F70445-244F-48E8-8AEE-DA4C0F9044AB}" type="presParOf" srcId="{CC8E5C50-EEF2-4CDE-9894-F50DAAB4D583}" destId="{5D982301-A0BC-4F14-AC69-3FFB113C3C49}" srcOrd="0" destOrd="0" presId="urn:microsoft.com/office/officeart/2005/8/layout/default"/>
    <dgm:cxn modelId="{AC4287C1-87EB-4D39-8DE8-2EA60D60105C}" type="presParOf" srcId="{CC8E5C50-EEF2-4CDE-9894-F50DAAB4D583}" destId="{508A693A-A703-4452-87DE-F539B33760CE}" srcOrd="1" destOrd="0" presId="urn:microsoft.com/office/officeart/2005/8/layout/default"/>
    <dgm:cxn modelId="{43F53D63-A4A1-404F-8793-2E71C33F55A0}" type="presParOf" srcId="{CC8E5C50-EEF2-4CDE-9894-F50DAAB4D583}" destId="{63E5E9F7-E8E4-4F91-B3F4-FBCEC740942D}" srcOrd="2" destOrd="0" presId="urn:microsoft.com/office/officeart/2005/8/layout/default"/>
    <dgm:cxn modelId="{2891D1CA-0254-4C02-BBE9-29CC41570E87}" type="presParOf" srcId="{CC8E5C50-EEF2-4CDE-9894-F50DAAB4D583}" destId="{ECFFBF54-2034-4E52-9D15-7ED4FD583C92}" srcOrd="3" destOrd="0" presId="urn:microsoft.com/office/officeart/2005/8/layout/default"/>
    <dgm:cxn modelId="{5FC770D8-59E0-4020-83B0-D54BA386696B}" type="presParOf" srcId="{CC8E5C50-EEF2-4CDE-9894-F50DAAB4D583}" destId="{3C244D59-E5A1-441B-90F7-76F762B9007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F1856B0-D6F3-4B45-B049-BB7B8335881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547C41-868D-4E99-A887-C97CD58C5756}">
      <dgm:prSet/>
      <dgm:spPr/>
      <dgm:t>
        <a:bodyPr/>
        <a:lstStyle/>
        <a:p>
          <a:pPr rtl="0"/>
          <a:r>
            <a:rPr lang="ru-RU" smtClean="0"/>
            <a:t>В собственность городского или сельского поселения, муниципального района (в части межселенных территорий) либо городского округа переходит следующее выморочное имущество, находящееся на соответствующей территории:</a:t>
          </a:r>
          <a:endParaRPr lang="ru-RU"/>
        </a:p>
      </dgm:t>
    </dgm:pt>
    <dgm:pt modelId="{EBBE8458-F11A-4622-A3B2-CAD381D405A5}" type="parTrans" cxnId="{44FF4158-760A-4073-99BC-A5C6E51E36A6}">
      <dgm:prSet/>
      <dgm:spPr/>
      <dgm:t>
        <a:bodyPr/>
        <a:lstStyle/>
        <a:p>
          <a:endParaRPr lang="ru-RU"/>
        </a:p>
      </dgm:t>
    </dgm:pt>
    <dgm:pt modelId="{D2512557-8CD9-4F8B-8CF6-E6E990D302EC}" type="sibTrans" cxnId="{44FF4158-760A-4073-99BC-A5C6E51E36A6}">
      <dgm:prSet/>
      <dgm:spPr/>
      <dgm:t>
        <a:bodyPr/>
        <a:lstStyle/>
        <a:p>
          <a:endParaRPr lang="ru-RU"/>
        </a:p>
      </dgm:t>
    </dgm:pt>
    <dgm:pt modelId="{BBC1F347-C60A-4FAA-A19E-32AC91BD1A1C}">
      <dgm:prSet/>
      <dgm:spPr/>
      <dgm:t>
        <a:bodyPr/>
        <a:lstStyle/>
        <a:p>
          <a:pPr rtl="0"/>
          <a:r>
            <a:rPr lang="ru-RU" smtClean="0"/>
            <a:t>жилое помещение;</a:t>
          </a:r>
          <a:endParaRPr lang="ru-RU"/>
        </a:p>
      </dgm:t>
    </dgm:pt>
    <dgm:pt modelId="{4B0D48EC-51DF-4B93-B44C-CC7CF7FF9C63}" type="parTrans" cxnId="{075D6A02-0609-4291-BA61-2AC7E07814C8}">
      <dgm:prSet/>
      <dgm:spPr/>
      <dgm:t>
        <a:bodyPr/>
        <a:lstStyle/>
        <a:p>
          <a:endParaRPr lang="ru-RU"/>
        </a:p>
      </dgm:t>
    </dgm:pt>
    <dgm:pt modelId="{44DD7E48-85F2-45E0-ADC8-46ECCC78B2D5}" type="sibTrans" cxnId="{075D6A02-0609-4291-BA61-2AC7E07814C8}">
      <dgm:prSet/>
      <dgm:spPr/>
      <dgm:t>
        <a:bodyPr/>
        <a:lstStyle/>
        <a:p>
          <a:endParaRPr lang="ru-RU"/>
        </a:p>
      </dgm:t>
    </dgm:pt>
    <dgm:pt modelId="{B6A15256-0078-48DB-A407-44F03FCCDFC6}">
      <dgm:prSet/>
      <dgm:spPr/>
      <dgm:t>
        <a:bodyPr/>
        <a:lstStyle/>
        <a:p>
          <a:pPr rtl="0"/>
          <a:r>
            <a:rPr lang="ru-RU" dirty="0" smtClean="0"/>
            <a:t>земельный участок, а также расположенные на нем здания, сооружения, иные объекты недвижимого имущества;</a:t>
          </a:r>
          <a:endParaRPr lang="ru-RU" dirty="0"/>
        </a:p>
      </dgm:t>
    </dgm:pt>
    <dgm:pt modelId="{4652A48E-5F64-452A-9B89-FFB1E1619160}" type="parTrans" cxnId="{5411971B-AF37-44CA-B252-AD1974C8649F}">
      <dgm:prSet/>
      <dgm:spPr/>
      <dgm:t>
        <a:bodyPr/>
        <a:lstStyle/>
        <a:p>
          <a:endParaRPr lang="ru-RU"/>
        </a:p>
      </dgm:t>
    </dgm:pt>
    <dgm:pt modelId="{7CEB8268-D6A1-48CE-86A0-C3A91842DD85}" type="sibTrans" cxnId="{5411971B-AF37-44CA-B252-AD1974C8649F}">
      <dgm:prSet/>
      <dgm:spPr/>
      <dgm:t>
        <a:bodyPr/>
        <a:lstStyle/>
        <a:p>
          <a:endParaRPr lang="ru-RU"/>
        </a:p>
      </dgm:t>
    </dgm:pt>
    <dgm:pt modelId="{A71BBF7D-6703-48ED-9D74-0847DABD9D09}">
      <dgm:prSet/>
      <dgm:spPr/>
      <dgm:t>
        <a:bodyPr/>
        <a:lstStyle/>
        <a:p>
          <a:pPr rtl="0"/>
          <a:r>
            <a:rPr lang="ru-RU" smtClean="0"/>
            <a:t>доля в праве общей долевой собственности на указанные выше объекты недвижимого имущества.</a:t>
          </a:r>
          <a:endParaRPr lang="ru-RU"/>
        </a:p>
      </dgm:t>
    </dgm:pt>
    <dgm:pt modelId="{6D1EC7BF-3206-4A33-8DE8-5E8822345818}" type="parTrans" cxnId="{4ACAF201-3FC7-4881-9C5B-021ECC695C95}">
      <dgm:prSet/>
      <dgm:spPr/>
      <dgm:t>
        <a:bodyPr/>
        <a:lstStyle/>
        <a:p>
          <a:endParaRPr lang="ru-RU"/>
        </a:p>
      </dgm:t>
    </dgm:pt>
    <dgm:pt modelId="{AD22C87F-62D5-476F-BA4E-F8A03E1B9DDC}" type="sibTrans" cxnId="{4ACAF201-3FC7-4881-9C5B-021ECC695C95}">
      <dgm:prSet/>
      <dgm:spPr/>
      <dgm:t>
        <a:bodyPr/>
        <a:lstStyle/>
        <a:p>
          <a:endParaRPr lang="ru-RU"/>
        </a:p>
      </dgm:t>
    </dgm:pt>
    <dgm:pt modelId="{0A9BBBBF-E63C-451D-929C-9398CAF49485}">
      <dgm:prSet/>
      <dgm:spPr/>
      <dgm:t>
        <a:bodyPr/>
        <a:lstStyle/>
        <a:p>
          <a:pPr rtl="0"/>
          <a:r>
            <a:rPr lang="ru-RU" dirty="0" smtClean="0"/>
            <a:t>Иное выморочное имущество переходит в собственность Российской Федерации</a:t>
          </a:r>
          <a:endParaRPr lang="ru-RU" dirty="0"/>
        </a:p>
      </dgm:t>
    </dgm:pt>
    <dgm:pt modelId="{D03C5F01-30EB-42A4-AABD-8AD07BFA199A}" type="parTrans" cxnId="{1E2AD242-2208-4874-A600-5CFC20BC1C1A}">
      <dgm:prSet/>
      <dgm:spPr/>
      <dgm:t>
        <a:bodyPr/>
        <a:lstStyle/>
        <a:p>
          <a:endParaRPr lang="ru-RU"/>
        </a:p>
      </dgm:t>
    </dgm:pt>
    <dgm:pt modelId="{D6B11310-E93B-4B69-A8AB-6B3DE3448B75}" type="sibTrans" cxnId="{1E2AD242-2208-4874-A600-5CFC20BC1C1A}">
      <dgm:prSet/>
      <dgm:spPr/>
      <dgm:t>
        <a:bodyPr/>
        <a:lstStyle/>
        <a:p>
          <a:endParaRPr lang="ru-RU"/>
        </a:p>
      </dgm:t>
    </dgm:pt>
    <dgm:pt modelId="{73955710-DCF9-4287-995E-051D7EC46962}" type="pres">
      <dgm:prSet presAssocID="{EF1856B0-D6F3-4B45-B049-BB7B833588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328FBC-8854-4440-B32E-67221AD053C1}" type="pres">
      <dgm:prSet presAssocID="{4D547C41-868D-4E99-A887-C97CD58C575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F037E-E47D-4E7C-98F3-C1A973383C49}" type="pres">
      <dgm:prSet presAssocID="{4D547C41-868D-4E99-A887-C97CD58C57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ACC4A-B029-4D59-9DED-D1B25CF15FA3}" type="pres">
      <dgm:prSet presAssocID="{0A9BBBBF-E63C-451D-929C-9398CAF49485}" presName="parentText" presStyleLbl="node1" presStyleIdx="1" presStyleCnt="2" custScaleY="60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E40652-5FBE-44BD-A8BF-2B5BE446A5C8}" type="presOf" srcId="{A71BBF7D-6703-48ED-9D74-0847DABD9D09}" destId="{8CEF037E-E47D-4E7C-98F3-C1A973383C49}" srcOrd="0" destOrd="2" presId="urn:microsoft.com/office/officeart/2005/8/layout/vList2"/>
    <dgm:cxn modelId="{FBFC0589-827C-4CB0-8C6C-CD93CA5DFD99}" type="presOf" srcId="{0A9BBBBF-E63C-451D-929C-9398CAF49485}" destId="{A2EACC4A-B029-4D59-9DED-D1B25CF15FA3}" srcOrd="0" destOrd="0" presId="urn:microsoft.com/office/officeart/2005/8/layout/vList2"/>
    <dgm:cxn modelId="{6A826CFB-F687-44BB-A45D-A0E4611BC1D5}" type="presOf" srcId="{B6A15256-0078-48DB-A407-44F03FCCDFC6}" destId="{8CEF037E-E47D-4E7C-98F3-C1A973383C49}" srcOrd="0" destOrd="1" presId="urn:microsoft.com/office/officeart/2005/8/layout/vList2"/>
    <dgm:cxn modelId="{5411971B-AF37-44CA-B252-AD1974C8649F}" srcId="{4D547C41-868D-4E99-A887-C97CD58C5756}" destId="{B6A15256-0078-48DB-A407-44F03FCCDFC6}" srcOrd="1" destOrd="0" parTransId="{4652A48E-5F64-452A-9B89-FFB1E1619160}" sibTransId="{7CEB8268-D6A1-48CE-86A0-C3A91842DD85}"/>
    <dgm:cxn modelId="{4ACAF201-3FC7-4881-9C5B-021ECC695C95}" srcId="{4D547C41-868D-4E99-A887-C97CD58C5756}" destId="{A71BBF7D-6703-48ED-9D74-0847DABD9D09}" srcOrd="2" destOrd="0" parTransId="{6D1EC7BF-3206-4A33-8DE8-5E8822345818}" sibTransId="{AD22C87F-62D5-476F-BA4E-F8A03E1B9DDC}"/>
    <dgm:cxn modelId="{C0189A72-F644-4B56-B96A-70B0B0CA78C5}" type="presOf" srcId="{EF1856B0-D6F3-4B45-B049-BB7B83358814}" destId="{73955710-DCF9-4287-995E-051D7EC46962}" srcOrd="0" destOrd="0" presId="urn:microsoft.com/office/officeart/2005/8/layout/vList2"/>
    <dgm:cxn modelId="{44FF4158-760A-4073-99BC-A5C6E51E36A6}" srcId="{EF1856B0-D6F3-4B45-B049-BB7B83358814}" destId="{4D547C41-868D-4E99-A887-C97CD58C5756}" srcOrd="0" destOrd="0" parTransId="{EBBE8458-F11A-4622-A3B2-CAD381D405A5}" sibTransId="{D2512557-8CD9-4F8B-8CF6-E6E990D302EC}"/>
    <dgm:cxn modelId="{4C5789E4-A3BA-4CA8-81EA-ECB6E48B3C4B}" type="presOf" srcId="{BBC1F347-C60A-4FAA-A19E-32AC91BD1A1C}" destId="{8CEF037E-E47D-4E7C-98F3-C1A973383C49}" srcOrd="0" destOrd="0" presId="urn:microsoft.com/office/officeart/2005/8/layout/vList2"/>
    <dgm:cxn modelId="{075D6A02-0609-4291-BA61-2AC7E07814C8}" srcId="{4D547C41-868D-4E99-A887-C97CD58C5756}" destId="{BBC1F347-C60A-4FAA-A19E-32AC91BD1A1C}" srcOrd="0" destOrd="0" parTransId="{4B0D48EC-51DF-4B93-B44C-CC7CF7FF9C63}" sibTransId="{44DD7E48-85F2-45E0-ADC8-46ECCC78B2D5}"/>
    <dgm:cxn modelId="{701127A5-ECE9-4E88-B726-8AE77F0223F4}" type="presOf" srcId="{4D547C41-868D-4E99-A887-C97CD58C5756}" destId="{08328FBC-8854-4440-B32E-67221AD053C1}" srcOrd="0" destOrd="0" presId="urn:microsoft.com/office/officeart/2005/8/layout/vList2"/>
    <dgm:cxn modelId="{1E2AD242-2208-4874-A600-5CFC20BC1C1A}" srcId="{EF1856B0-D6F3-4B45-B049-BB7B83358814}" destId="{0A9BBBBF-E63C-451D-929C-9398CAF49485}" srcOrd="1" destOrd="0" parTransId="{D03C5F01-30EB-42A4-AABD-8AD07BFA199A}" sibTransId="{D6B11310-E93B-4B69-A8AB-6B3DE3448B75}"/>
    <dgm:cxn modelId="{EFD81285-EBFF-42A9-A2BB-8052B80D88BC}" type="presParOf" srcId="{73955710-DCF9-4287-995E-051D7EC46962}" destId="{08328FBC-8854-4440-B32E-67221AD053C1}" srcOrd="0" destOrd="0" presId="urn:microsoft.com/office/officeart/2005/8/layout/vList2"/>
    <dgm:cxn modelId="{619139A0-86B5-42FE-AF21-CF78941B9DD0}" type="presParOf" srcId="{73955710-DCF9-4287-995E-051D7EC46962}" destId="{8CEF037E-E47D-4E7C-98F3-C1A973383C49}" srcOrd="1" destOrd="0" presId="urn:microsoft.com/office/officeart/2005/8/layout/vList2"/>
    <dgm:cxn modelId="{FE37AB99-B276-4FD5-B2BB-3A595E6FC285}" type="presParOf" srcId="{73955710-DCF9-4287-995E-051D7EC46962}" destId="{A2EACC4A-B029-4D59-9DED-D1B25CF15F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E3BA5-1867-4C94-9341-89DC770EB9FC}" type="doc">
      <dgm:prSet loTypeId="urn:microsoft.com/office/officeart/2005/8/layout/matrix3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5259C0E-DD35-4BD4-90C8-2C7FC57CA0BA}">
      <dgm:prSet/>
      <dgm:spPr/>
      <dgm:t>
        <a:bodyPr/>
        <a:lstStyle/>
        <a:p>
          <a:pPr rtl="0"/>
          <a:r>
            <a:rPr lang="ru-RU" smtClean="0"/>
            <a:t>Граждане, находящиеся в живых в момент смерти наследодателя</a:t>
          </a:r>
          <a:endParaRPr lang="ru-RU"/>
        </a:p>
      </dgm:t>
    </dgm:pt>
    <dgm:pt modelId="{5FACE43F-E554-4B0E-B4FF-DFABFF0C3A35}" type="parTrans" cxnId="{CBBF60E4-0709-4671-949A-7D3C931BC2B7}">
      <dgm:prSet/>
      <dgm:spPr/>
      <dgm:t>
        <a:bodyPr/>
        <a:lstStyle/>
        <a:p>
          <a:endParaRPr lang="ru-RU"/>
        </a:p>
      </dgm:t>
    </dgm:pt>
    <dgm:pt modelId="{C3690C0A-617D-4CC2-B3FC-87BD73F65923}" type="sibTrans" cxnId="{CBBF60E4-0709-4671-949A-7D3C931BC2B7}">
      <dgm:prSet/>
      <dgm:spPr/>
      <dgm:t>
        <a:bodyPr/>
        <a:lstStyle/>
        <a:p>
          <a:endParaRPr lang="ru-RU"/>
        </a:p>
      </dgm:t>
    </dgm:pt>
    <dgm:pt modelId="{801B8E8A-8E09-49E7-B717-C0C58340ACF0}">
      <dgm:prSet/>
      <dgm:spPr/>
      <dgm:t>
        <a:bodyPr/>
        <a:lstStyle/>
        <a:p>
          <a:pPr rtl="0"/>
          <a:r>
            <a:rPr lang="ru-RU" dirty="0" smtClean="0"/>
            <a:t>Граждане, зачатые при жизни наследодателя</a:t>
          </a:r>
          <a:endParaRPr lang="ru-RU" dirty="0"/>
        </a:p>
      </dgm:t>
    </dgm:pt>
    <dgm:pt modelId="{BE679CDD-5B03-4251-A166-D012FDDCB9DB}" type="parTrans" cxnId="{193FCA7A-4F10-4BF2-A3B0-CAB7F18B9A92}">
      <dgm:prSet/>
      <dgm:spPr/>
      <dgm:t>
        <a:bodyPr/>
        <a:lstStyle/>
        <a:p>
          <a:endParaRPr lang="ru-RU"/>
        </a:p>
      </dgm:t>
    </dgm:pt>
    <dgm:pt modelId="{31EE9652-15EC-435F-B973-B85444BC5F4B}" type="sibTrans" cxnId="{193FCA7A-4F10-4BF2-A3B0-CAB7F18B9A92}">
      <dgm:prSet/>
      <dgm:spPr/>
      <dgm:t>
        <a:bodyPr/>
        <a:lstStyle/>
        <a:p>
          <a:endParaRPr lang="ru-RU"/>
        </a:p>
      </dgm:t>
    </dgm:pt>
    <dgm:pt modelId="{3FE7273A-F220-4BFB-BB9F-61590C97CB1A}">
      <dgm:prSet/>
      <dgm:spPr/>
      <dgm:t>
        <a:bodyPr/>
        <a:lstStyle/>
        <a:p>
          <a:pPr rtl="0"/>
          <a:r>
            <a:rPr lang="ru-RU" dirty="0" smtClean="0"/>
            <a:t>Юридические лица, существующие на день открытия наследства</a:t>
          </a:r>
          <a:endParaRPr lang="ru-RU" dirty="0"/>
        </a:p>
      </dgm:t>
    </dgm:pt>
    <dgm:pt modelId="{3B687A87-E198-4338-B489-5ACD15780391}" type="parTrans" cxnId="{74EB19DB-F384-4809-A3D7-A02EE9256695}">
      <dgm:prSet/>
      <dgm:spPr/>
      <dgm:t>
        <a:bodyPr/>
        <a:lstStyle/>
        <a:p>
          <a:endParaRPr lang="ru-RU"/>
        </a:p>
      </dgm:t>
    </dgm:pt>
    <dgm:pt modelId="{A96E7D93-A602-45A1-97B2-441182F04E53}" type="sibTrans" cxnId="{74EB19DB-F384-4809-A3D7-A02EE9256695}">
      <dgm:prSet/>
      <dgm:spPr/>
      <dgm:t>
        <a:bodyPr/>
        <a:lstStyle/>
        <a:p>
          <a:endParaRPr lang="ru-RU"/>
        </a:p>
      </dgm:t>
    </dgm:pt>
    <dgm:pt modelId="{05D779C2-74D1-4EFB-B7D0-495B45A93A14}">
      <dgm:prSet/>
      <dgm:spPr/>
      <dgm:t>
        <a:bodyPr/>
        <a:lstStyle/>
        <a:p>
          <a:pPr rtl="0"/>
          <a:r>
            <a:rPr lang="ru-RU" dirty="0" smtClean="0"/>
            <a:t>Россия, субъекты РФ, муниципальные образования – выморочное имущество</a:t>
          </a:r>
          <a:endParaRPr lang="ru-RU" dirty="0"/>
        </a:p>
      </dgm:t>
    </dgm:pt>
    <dgm:pt modelId="{E176418E-6923-41CF-B7BC-C2DBE061DBDB}" type="parTrans" cxnId="{7E452A6F-69F8-4B9A-A856-B82E26A34726}">
      <dgm:prSet/>
      <dgm:spPr/>
      <dgm:t>
        <a:bodyPr/>
        <a:lstStyle/>
        <a:p>
          <a:endParaRPr lang="ru-RU"/>
        </a:p>
      </dgm:t>
    </dgm:pt>
    <dgm:pt modelId="{5061AE27-C8C9-4101-8089-FE00B277BAAC}" type="sibTrans" cxnId="{7E452A6F-69F8-4B9A-A856-B82E26A34726}">
      <dgm:prSet/>
      <dgm:spPr/>
      <dgm:t>
        <a:bodyPr/>
        <a:lstStyle/>
        <a:p>
          <a:endParaRPr lang="ru-RU"/>
        </a:p>
      </dgm:t>
    </dgm:pt>
    <dgm:pt modelId="{9B47EBE3-ACCF-4198-B836-DED92902273A}" type="pres">
      <dgm:prSet presAssocID="{4CEE3BA5-1867-4C94-9341-89DC770EB9F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A27FAF-868D-45E8-BB78-4C8CCFB98EDF}" type="pres">
      <dgm:prSet presAssocID="{4CEE3BA5-1867-4C94-9341-89DC770EB9FC}" presName="diamond" presStyleLbl="bgShp" presStyleIdx="0" presStyleCnt="1"/>
      <dgm:spPr/>
    </dgm:pt>
    <dgm:pt modelId="{7D08075F-D9B4-442C-ADC7-E726B4CD7C2A}" type="pres">
      <dgm:prSet presAssocID="{4CEE3BA5-1867-4C94-9341-89DC770EB9F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3ACC8-B02D-410F-A575-5E4699EE1295}" type="pres">
      <dgm:prSet presAssocID="{4CEE3BA5-1867-4C94-9341-89DC770EB9F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A35CD-96A8-434C-B9A1-226CA1699D3E}" type="pres">
      <dgm:prSet presAssocID="{4CEE3BA5-1867-4C94-9341-89DC770EB9F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5EFDB-883A-4B40-B6FC-FB7E51D5E4D4}" type="pres">
      <dgm:prSet presAssocID="{4CEE3BA5-1867-4C94-9341-89DC770EB9F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842D4C-C36D-4B90-A68F-DB3032959178}" type="presOf" srcId="{05D779C2-74D1-4EFB-B7D0-495B45A93A14}" destId="{F475EFDB-883A-4B40-B6FC-FB7E51D5E4D4}" srcOrd="0" destOrd="0" presId="urn:microsoft.com/office/officeart/2005/8/layout/matrix3"/>
    <dgm:cxn modelId="{0556D195-0A3E-4D6F-9887-792782961B41}" type="presOf" srcId="{4CEE3BA5-1867-4C94-9341-89DC770EB9FC}" destId="{9B47EBE3-ACCF-4198-B836-DED92902273A}" srcOrd="0" destOrd="0" presId="urn:microsoft.com/office/officeart/2005/8/layout/matrix3"/>
    <dgm:cxn modelId="{84EDD624-1A14-411E-AE50-EDEC4F98992D}" type="presOf" srcId="{3FE7273A-F220-4BFB-BB9F-61590C97CB1A}" destId="{576A35CD-96A8-434C-B9A1-226CA1699D3E}" srcOrd="0" destOrd="0" presId="urn:microsoft.com/office/officeart/2005/8/layout/matrix3"/>
    <dgm:cxn modelId="{14426F22-819A-482F-B24C-8F42F8703B36}" type="presOf" srcId="{C5259C0E-DD35-4BD4-90C8-2C7FC57CA0BA}" destId="{7D08075F-D9B4-442C-ADC7-E726B4CD7C2A}" srcOrd="0" destOrd="0" presId="urn:microsoft.com/office/officeart/2005/8/layout/matrix3"/>
    <dgm:cxn modelId="{74EB19DB-F384-4809-A3D7-A02EE9256695}" srcId="{4CEE3BA5-1867-4C94-9341-89DC770EB9FC}" destId="{3FE7273A-F220-4BFB-BB9F-61590C97CB1A}" srcOrd="2" destOrd="0" parTransId="{3B687A87-E198-4338-B489-5ACD15780391}" sibTransId="{A96E7D93-A602-45A1-97B2-441182F04E53}"/>
    <dgm:cxn modelId="{BE1A491D-7345-425F-8307-B5CCBD73A1A1}" type="presOf" srcId="{801B8E8A-8E09-49E7-B717-C0C58340ACF0}" destId="{2A33ACC8-B02D-410F-A575-5E4699EE1295}" srcOrd="0" destOrd="0" presId="urn:microsoft.com/office/officeart/2005/8/layout/matrix3"/>
    <dgm:cxn modelId="{193FCA7A-4F10-4BF2-A3B0-CAB7F18B9A92}" srcId="{4CEE3BA5-1867-4C94-9341-89DC770EB9FC}" destId="{801B8E8A-8E09-49E7-B717-C0C58340ACF0}" srcOrd="1" destOrd="0" parTransId="{BE679CDD-5B03-4251-A166-D012FDDCB9DB}" sibTransId="{31EE9652-15EC-435F-B973-B85444BC5F4B}"/>
    <dgm:cxn modelId="{CBBF60E4-0709-4671-949A-7D3C931BC2B7}" srcId="{4CEE3BA5-1867-4C94-9341-89DC770EB9FC}" destId="{C5259C0E-DD35-4BD4-90C8-2C7FC57CA0BA}" srcOrd="0" destOrd="0" parTransId="{5FACE43F-E554-4B0E-B4FF-DFABFF0C3A35}" sibTransId="{C3690C0A-617D-4CC2-B3FC-87BD73F65923}"/>
    <dgm:cxn modelId="{7E452A6F-69F8-4B9A-A856-B82E26A34726}" srcId="{4CEE3BA5-1867-4C94-9341-89DC770EB9FC}" destId="{05D779C2-74D1-4EFB-B7D0-495B45A93A14}" srcOrd="3" destOrd="0" parTransId="{E176418E-6923-41CF-B7BC-C2DBE061DBDB}" sibTransId="{5061AE27-C8C9-4101-8089-FE00B277BAAC}"/>
    <dgm:cxn modelId="{F83FA7B7-3A66-41F9-8700-67F90D488D77}" type="presParOf" srcId="{9B47EBE3-ACCF-4198-B836-DED92902273A}" destId="{24A27FAF-868D-45E8-BB78-4C8CCFB98EDF}" srcOrd="0" destOrd="0" presId="urn:microsoft.com/office/officeart/2005/8/layout/matrix3"/>
    <dgm:cxn modelId="{1D663550-0EB1-4A0F-BE5E-8EF4AC33F3AA}" type="presParOf" srcId="{9B47EBE3-ACCF-4198-B836-DED92902273A}" destId="{7D08075F-D9B4-442C-ADC7-E726B4CD7C2A}" srcOrd="1" destOrd="0" presId="urn:microsoft.com/office/officeart/2005/8/layout/matrix3"/>
    <dgm:cxn modelId="{8C6521CA-197E-45EE-BEFC-9F2F1E52C7F7}" type="presParOf" srcId="{9B47EBE3-ACCF-4198-B836-DED92902273A}" destId="{2A33ACC8-B02D-410F-A575-5E4699EE1295}" srcOrd="2" destOrd="0" presId="urn:microsoft.com/office/officeart/2005/8/layout/matrix3"/>
    <dgm:cxn modelId="{71D7B85C-C2E8-4FC1-AB59-26634F1E7844}" type="presParOf" srcId="{9B47EBE3-ACCF-4198-B836-DED92902273A}" destId="{576A35CD-96A8-434C-B9A1-226CA1699D3E}" srcOrd="3" destOrd="0" presId="urn:microsoft.com/office/officeart/2005/8/layout/matrix3"/>
    <dgm:cxn modelId="{3FCEC100-1ABC-4B38-B6F6-4B195421AB65}" type="presParOf" srcId="{9B47EBE3-ACCF-4198-B836-DED92902273A}" destId="{F475EFDB-883A-4B40-B6FC-FB7E51D5E4D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2074DB-3E37-460D-B723-8232214AD279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2F72D6B-A695-4EB2-A565-98C9FFB753A5}">
      <dgm:prSet/>
      <dgm:spPr/>
      <dgm:t>
        <a:bodyPr/>
        <a:lstStyle/>
        <a:p>
          <a:pPr algn="ctr" rtl="0"/>
          <a:r>
            <a:rPr lang="ru-RU" dirty="0" smtClean="0"/>
            <a:t>Если отсутствует завещание, то по общему правилу имущество умершего наследуют его наследники по закону</a:t>
          </a:r>
          <a:endParaRPr lang="ru-RU" dirty="0"/>
        </a:p>
      </dgm:t>
    </dgm:pt>
    <dgm:pt modelId="{647A9F4D-DC1B-4BA5-900F-1DEA4DAEE2A2}" type="parTrans" cxnId="{AE3D0D10-43D8-44E8-8861-70B59183D54C}">
      <dgm:prSet/>
      <dgm:spPr/>
      <dgm:t>
        <a:bodyPr/>
        <a:lstStyle/>
        <a:p>
          <a:pPr algn="ctr"/>
          <a:endParaRPr lang="ru-RU"/>
        </a:p>
      </dgm:t>
    </dgm:pt>
    <dgm:pt modelId="{E59CB65B-0320-4BB5-83AD-8E44588B3E70}" type="sibTrans" cxnId="{AE3D0D10-43D8-44E8-8861-70B59183D54C}">
      <dgm:prSet/>
      <dgm:spPr/>
      <dgm:t>
        <a:bodyPr/>
        <a:lstStyle/>
        <a:p>
          <a:pPr algn="ctr"/>
          <a:endParaRPr lang="ru-RU"/>
        </a:p>
      </dgm:t>
    </dgm:pt>
    <dgm:pt modelId="{D23EFE04-DADE-432B-A067-80354A14EED9}">
      <dgm:prSet/>
      <dgm:spPr/>
      <dgm:t>
        <a:bodyPr/>
        <a:lstStyle/>
        <a:p>
          <a:pPr algn="ctr" rtl="0"/>
          <a:r>
            <a:rPr lang="ru-RU" dirty="0" smtClean="0"/>
            <a:t>Наследодатель может самостоятельно назначить наследника (наследников) определенного имущества или всего своего имущества путем составления завещания</a:t>
          </a:r>
          <a:endParaRPr lang="ru-RU" dirty="0"/>
        </a:p>
      </dgm:t>
    </dgm:pt>
    <dgm:pt modelId="{31F88BEB-2CE3-4E54-ACD1-41F2E5685043}" type="parTrans" cxnId="{B5416C4B-2AB9-4EE8-A624-B9E277BB1DF7}">
      <dgm:prSet/>
      <dgm:spPr/>
      <dgm:t>
        <a:bodyPr/>
        <a:lstStyle/>
        <a:p>
          <a:pPr algn="ctr"/>
          <a:endParaRPr lang="ru-RU"/>
        </a:p>
      </dgm:t>
    </dgm:pt>
    <dgm:pt modelId="{A645164D-35D5-4238-8C60-57753FD166A9}" type="sibTrans" cxnId="{B5416C4B-2AB9-4EE8-A624-B9E277BB1DF7}">
      <dgm:prSet/>
      <dgm:spPr/>
      <dgm:t>
        <a:bodyPr/>
        <a:lstStyle/>
        <a:p>
          <a:pPr algn="ctr"/>
          <a:endParaRPr lang="ru-RU"/>
        </a:p>
      </dgm:t>
    </dgm:pt>
    <dgm:pt modelId="{A7A47DFF-DFF7-41E3-8CE3-EF13328DF403}" type="pres">
      <dgm:prSet presAssocID="{AB2074DB-3E37-460D-B723-8232214AD2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81423C-74EE-442E-8DFC-8226F5217A93}" type="pres">
      <dgm:prSet presAssocID="{32F72D6B-A695-4EB2-A565-98C9FFB753A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36BD5-72F5-45FF-A8A7-087A1FEFE92C}" type="pres">
      <dgm:prSet presAssocID="{E59CB65B-0320-4BB5-83AD-8E44588B3E70}" presName="spacer" presStyleCnt="0"/>
      <dgm:spPr/>
    </dgm:pt>
    <dgm:pt modelId="{A1E57951-6EFD-4150-823D-D8E4561AABB6}" type="pres">
      <dgm:prSet presAssocID="{D23EFE04-DADE-432B-A067-80354A14EED9}" presName="parentText" presStyleLbl="node1" presStyleIdx="1" presStyleCnt="2" custLinFactNeighborX="6481" custLinFactNeighborY="-121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D0D10-43D8-44E8-8861-70B59183D54C}" srcId="{AB2074DB-3E37-460D-B723-8232214AD279}" destId="{32F72D6B-A695-4EB2-A565-98C9FFB753A5}" srcOrd="0" destOrd="0" parTransId="{647A9F4D-DC1B-4BA5-900F-1DEA4DAEE2A2}" sibTransId="{E59CB65B-0320-4BB5-83AD-8E44588B3E70}"/>
    <dgm:cxn modelId="{B5F3EB7B-F121-4636-ABD4-C206BB841F7A}" type="presOf" srcId="{AB2074DB-3E37-460D-B723-8232214AD279}" destId="{A7A47DFF-DFF7-41E3-8CE3-EF13328DF403}" srcOrd="0" destOrd="0" presId="urn:microsoft.com/office/officeart/2005/8/layout/vList2"/>
    <dgm:cxn modelId="{56E389BE-5B04-4A65-B0AB-180D6BF589DA}" type="presOf" srcId="{32F72D6B-A695-4EB2-A565-98C9FFB753A5}" destId="{1481423C-74EE-442E-8DFC-8226F5217A93}" srcOrd="0" destOrd="0" presId="urn:microsoft.com/office/officeart/2005/8/layout/vList2"/>
    <dgm:cxn modelId="{C0B08642-F476-4A6B-9A75-4E853D97E817}" type="presOf" srcId="{D23EFE04-DADE-432B-A067-80354A14EED9}" destId="{A1E57951-6EFD-4150-823D-D8E4561AABB6}" srcOrd="0" destOrd="0" presId="urn:microsoft.com/office/officeart/2005/8/layout/vList2"/>
    <dgm:cxn modelId="{B5416C4B-2AB9-4EE8-A624-B9E277BB1DF7}" srcId="{AB2074DB-3E37-460D-B723-8232214AD279}" destId="{D23EFE04-DADE-432B-A067-80354A14EED9}" srcOrd="1" destOrd="0" parTransId="{31F88BEB-2CE3-4E54-ACD1-41F2E5685043}" sibTransId="{A645164D-35D5-4238-8C60-57753FD166A9}"/>
    <dgm:cxn modelId="{17D40DF6-3BE0-47E0-8C91-8F4AC004E9A4}" type="presParOf" srcId="{A7A47DFF-DFF7-41E3-8CE3-EF13328DF403}" destId="{1481423C-74EE-442E-8DFC-8226F5217A93}" srcOrd="0" destOrd="0" presId="urn:microsoft.com/office/officeart/2005/8/layout/vList2"/>
    <dgm:cxn modelId="{73C8D787-61F1-429E-AE32-3676CD887DB2}" type="presParOf" srcId="{A7A47DFF-DFF7-41E3-8CE3-EF13328DF403}" destId="{1C036BD5-72F5-45FF-A8A7-087A1FEFE92C}" srcOrd="1" destOrd="0" presId="urn:microsoft.com/office/officeart/2005/8/layout/vList2"/>
    <dgm:cxn modelId="{E47799FC-6450-4C3A-8333-BE1D7D635C37}" type="presParOf" srcId="{A7A47DFF-DFF7-41E3-8CE3-EF13328DF403}" destId="{A1E57951-6EFD-4150-823D-D8E4561AAB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99200C-DA6A-4392-8ACA-5B3DA7EA7F0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1A44730-39BE-4BEA-9E5F-C218DAB13DBA}">
      <dgm:prSet phldrT="[Текст]"/>
      <dgm:spPr/>
      <dgm:t>
        <a:bodyPr/>
        <a:lstStyle/>
        <a:p>
          <a:r>
            <a:rPr lang="ru-RU" dirty="0" smtClean="0"/>
            <a:t>Способы принятия наследства</a:t>
          </a:r>
          <a:endParaRPr lang="ru-RU" dirty="0"/>
        </a:p>
      </dgm:t>
    </dgm:pt>
    <dgm:pt modelId="{913B2510-8E3D-4EE0-8A2A-63BC1A435B00}" type="parTrans" cxnId="{E019C2AD-25CB-4F62-97DD-03ECB3DF20A9}">
      <dgm:prSet/>
      <dgm:spPr/>
      <dgm:t>
        <a:bodyPr/>
        <a:lstStyle/>
        <a:p>
          <a:endParaRPr lang="ru-RU"/>
        </a:p>
      </dgm:t>
    </dgm:pt>
    <dgm:pt modelId="{0E28C20A-57FE-48FF-990A-A763A50E6E16}" type="sibTrans" cxnId="{E019C2AD-25CB-4F62-97DD-03ECB3DF20A9}">
      <dgm:prSet/>
      <dgm:spPr/>
      <dgm:t>
        <a:bodyPr/>
        <a:lstStyle/>
        <a:p>
          <a:endParaRPr lang="ru-RU"/>
        </a:p>
      </dgm:t>
    </dgm:pt>
    <dgm:pt modelId="{10E06F1C-657F-4EA2-8B16-EE240D12309C}">
      <dgm:prSet phldrT="[Текст]"/>
      <dgm:spPr/>
      <dgm:t>
        <a:bodyPr/>
        <a:lstStyle/>
        <a:p>
          <a:r>
            <a:rPr lang="ru-RU" dirty="0" smtClean="0"/>
            <a:t>Фактический: когда наследник владеет имуществом, принял меры к его сохранению, содержит его  </a:t>
          </a:r>
          <a:endParaRPr lang="ru-RU" dirty="0"/>
        </a:p>
      </dgm:t>
    </dgm:pt>
    <dgm:pt modelId="{1F6D2ABC-2614-46C9-8008-30CC04ABD2E0}" type="parTrans" cxnId="{A2C66BF4-40C1-400A-9E98-598580E1F0FE}">
      <dgm:prSet/>
      <dgm:spPr/>
      <dgm:t>
        <a:bodyPr/>
        <a:lstStyle/>
        <a:p>
          <a:endParaRPr lang="ru-RU"/>
        </a:p>
      </dgm:t>
    </dgm:pt>
    <dgm:pt modelId="{ED4F55AA-4337-498C-88F4-394879BEE1AA}" type="sibTrans" cxnId="{A2C66BF4-40C1-400A-9E98-598580E1F0FE}">
      <dgm:prSet/>
      <dgm:spPr/>
      <dgm:t>
        <a:bodyPr/>
        <a:lstStyle/>
        <a:p>
          <a:endParaRPr lang="ru-RU"/>
        </a:p>
      </dgm:t>
    </dgm:pt>
    <dgm:pt modelId="{7662EF9E-BE70-4CBD-AFD7-4B64062BFA96}">
      <dgm:prSet phldrT="[Текст]"/>
      <dgm:spPr/>
      <dgm:t>
        <a:bodyPr/>
        <a:lstStyle/>
        <a:p>
          <a:r>
            <a:rPr lang="ru-RU" dirty="0" smtClean="0"/>
            <a:t>Формальный: когда обращаются к нотариусу за получением свидетельства о праве на наследство</a:t>
          </a:r>
          <a:endParaRPr lang="ru-RU" dirty="0"/>
        </a:p>
      </dgm:t>
    </dgm:pt>
    <dgm:pt modelId="{9ED6E1FE-2C15-46E8-BE35-ACC6666B7A6A}" type="parTrans" cxnId="{34F19FD3-5F3C-4040-AE1B-61E2BBA466A8}">
      <dgm:prSet/>
      <dgm:spPr/>
      <dgm:t>
        <a:bodyPr/>
        <a:lstStyle/>
        <a:p>
          <a:endParaRPr lang="ru-RU"/>
        </a:p>
      </dgm:t>
    </dgm:pt>
    <dgm:pt modelId="{7F9239DF-82E3-42B5-AC20-CEF55C866804}" type="sibTrans" cxnId="{34F19FD3-5F3C-4040-AE1B-61E2BBA466A8}">
      <dgm:prSet/>
      <dgm:spPr/>
      <dgm:t>
        <a:bodyPr/>
        <a:lstStyle/>
        <a:p>
          <a:endParaRPr lang="ru-RU"/>
        </a:p>
      </dgm:t>
    </dgm:pt>
    <dgm:pt modelId="{B7B0775E-255A-4E81-AC35-6F5A21FE4575}" type="pres">
      <dgm:prSet presAssocID="{4399200C-DA6A-4392-8ACA-5B3DA7EA7F0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96271F-2307-472E-AF0D-8EAB88D6B094}" type="pres">
      <dgm:prSet presAssocID="{01A44730-39BE-4BEA-9E5F-C218DAB13DBA}" presName="vertOne" presStyleCnt="0"/>
      <dgm:spPr/>
    </dgm:pt>
    <dgm:pt modelId="{C6F9877D-AB80-44A0-B604-74E09764C76A}" type="pres">
      <dgm:prSet presAssocID="{01A44730-39BE-4BEA-9E5F-C218DAB13DB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72A43B-09F0-4BA6-9C57-F898EE90A0E9}" type="pres">
      <dgm:prSet presAssocID="{01A44730-39BE-4BEA-9E5F-C218DAB13DBA}" presName="parTransOne" presStyleCnt="0"/>
      <dgm:spPr/>
    </dgm:pt>
    <dgm:pt modelId="{61DC5430-8F08-470E-BD7F-AC4E7A349B8A}" type="pres">
      <dgm:prSet presAssocID="{01A44730-39BE-4BEA-9E5F-C218DAB13DBA}" presName="horzOne" presStyleCnt="0"/>
      <dgm:spPr/>
    </dgm:pt>
    <dgm:pt modelId="{F4545190-F1D6-40BB-903F-84AD18941169}" type="pres">
      <dgm:prSet presAssocID="{10E06F1C-657F-4EA2-8B16-EE240D12309C}" presName="vertTwo" presStyleCnt="0"/>
      <dgm:spPr/>
    </dgm:pt>
    <dgm:pt modelId="{ACF95112-FEFF-4903-A7E6-B77882A49444}" type="pres">
      <dgm:prSet presAssocID="{10E06F1C-657F-4EA2-8B16-EE240D12309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C961C6-9808-488C-A36B-292591031A9A}" type="pres">
      <dgm:prSet presAssocID="{10E06F1C-657F-4EA2-8B16-EE240D12309C}" presName="horzTwo" presStyleCnt="0"/>
      <dgm:spPr/>
    </dgm:pt>
    <dgm:pt modelId="{CD2E0023-6A17-458F-B423-641AAA0314B3}" type="pres">
      <dgm:prSet presAssocID="{ED4F55AA-4337-498C-88F4-394879BEE1AA}" presName="sibSpaceTwo" presStyleCnt="0"/>
      <dgm:spPr/>
    </dgm:pt>
    <dgm:pt modelId="{5ED5B49B-182B-477E-8F37-CC2384FCD239}" type="pres">
      <dgm:prSet presAssocID="{7662EF9E-BE70-4CBD-AFD7-4B64062BFA96}" presName="vertTwo" presStyleCnt="0"/>
      <dgm:spPr/>
    </dgm:pt>
    <dgm:pt modelId="{7B60A2CF-A452-43E0-8103-8C9645446539}" type="pres">
      <dgm:prSet presAssocID="{7662EF9E-BE70-4CBD-AFD7-4B64062BFA9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203E4-D06F-42E1-8DA0-AFC286619D58}" type="pres">
      <dgm:prSet presAssocID="{7662EF9E-BE70-4CBD-AFD7-4B64062BFA96}" presName="horzTwo" presStyleCnt="0"/>
      <dgm:spPr/>
    </dgm:pt>
  </dgm:ptLst>
  <dgm:cxnLst>
    <dgm:cxn modelId="{98315F7F-C4ED-4F7F-A551-FC810181DF26}" type="presOf" srcId="{10E06F1C-657F-4EA2-8B16-EE240D12309C}" destId="{ACF95112-FEFF-4903-A7E6-B77882A49444}" srcOrd="0" destOrd="0" presId="urn:microsoft.com/office/officeart/2005/8/layout/hierarchy4"/>
    <dgm:cxn modelId="{1EE56FCF-4D0A-44CA-B9C7-9C781BF0EAEA}" type="presOf" srcId="{4399200C-DA6A-4392-8ACA-5B3DA7EA7F05}" destId="{B7B0775E-255A-4E81-AC35-6F5A21FE4575}" srcOrd="0" destOrd="0" presId="urn:microsoft.com/office/officeart/2005/8/layout/hierarchy4"/>
    <dgm:cxn modelId="{A2C66BF4-40C1-400A-9E98-598580E1F0FE}" srcId="{01A44730-39BE-4BEA-9E5F-C218DAB13DBA}" destId="{10E06F1C-657F-4EA2-8B16-EE240D12309C}" srcOrd="0" destOrd="0" parTransId="{1F6D2ABC-2614-46C9-8008-30CC04ABD2E0}" sibTransId="{ED4F55AA-4337-498C-88F4-394879BEE1AA}"/>
    <dgm:cxn modelId="{34F19FD3-5F3C-4040-AE1B-61E2BBA466A8}" srcId="{01A44730-39BE-4BEA-9E5F-C218DAB13DBA}" destId="{7662EF9E-BE70-4CBD-AFD7-4B64062BFA96}" srcOrd="1" destOrd="0" parTransId="{9ED6E1FE-2C15-46E8-BE35-ACC6666B7A6A}" sibTransId="{7F9239DF-82E3-42B5-AC20-CEF55C866804}"/>
    <dgm:cxn modelId="{E019C2AD-25CB-4F62-97DD-03ECB3DF20A9}" srcId="{4399200C-DA6A-4392-8ACA-5B3DA7EA7F05}" destId="{01A44730-39BE-4BEA-9E5F-C218DAB13DBA}" srcOrd="0" destOrd="0" parTransId="{913B2510-8E3D-4EE0-8A2A-63BC1A435B00}" sibTransId="{0E28C20A-57FE-48FF-990A-A763A50E6E16}"/>
    <dgm:cxn modelId="{16453FE6-DE55-4D65-9518-16A018EB8CCC}" type="presOf" srcId="{7662EF9E-BE70-4CBD-AFD7-4B64062BFA96}" destId="{7B60A2CF-A452-43E0-8103-8C9645446539}" srcOrd="0" destOrd="0" presId="urn:microsoft.com/office/officeart/2005/8/layout/hierarchy4"/>
    <dgm:cxn modelId="{0BA4ACDB-8F43-4335-A80B-8B4F6F8162FC}" type="presOf" srcId="{01A44730-39BE-4BEA-9E5F-C218DAB13DBA}" destId="{C6F9877D-AB80-44A0-B604-74E09764C76A}" srcOrd="0" destOrd="0" presId="urn:microsoft.com/office/officeart/2005/8/layout/hierarchy4"/>
    <dgm:cxn modelId="{4894C2E7-8150-47AB-B2D3-EAEDDE33547C}" type="presParOf" srcId="{B7B0775E-255A-4E81-AC35-6F5A21FE4575}" destId="{4B96271F-2307-472E-AF0D-8EAB88D6B094}" srcOrd="0" destOrd="0" presId="urn:microsoft.com/office/officeart/2005/8/layout/hierarchy4"/>
    <dgm:cxn modelId="{4C34EAD0-2FE4-4A48-A806-E1612600730A}" type="presParOf" srcId="{4B96271F-2307-472E-AF0D-8EAB88D6B094}" destId="{C6F9877D-AB80-44A0-B604-74E09764C76A}" srcOrd="0" destOrd="0" presId="urn:microsoft.com/office/officeart/2005/8/layout/hierarchy4"/>
    <dgm:cxn modelId="{57B64983-67ED-4A96-BCF3-71AF4512F2F0}" type="presParOf" srcId="{4B96271F-2307-472E-AF0D-8EAB88D6B094}" destId="{DC72A43B-09F0-4BA6-9C57-F898EE90A0E9}" srcOrd="1" destOrd="0" presId="urn:microsoft.com/office/officeart/2005/8/layout/hierarchy4"/>
    <dgm:cxn modelId="{C6423BCA-621B-4D5F-82E0-D70F8DCB4E48}" type="presParOf" srcId="{4B96271F-2307-472E-AF0D-8EAB88D6B094}" destId="{61DC5430-8F08-470E-BD7F-AC4E7A349B8A}" srcOrd="2" destOrd="0" presId="urn:microsoft.com/office/officeart/2005/8/layout/hierarchy4"/>
    <dgm:cxn modelId="{10FF3015-8A5F-4184-A401-EB24A9E3B025}" type="presParOf" srcId="{61DC5430-8F08-470E-BD7F-AC4E7A349B8A}" destId="{F4545190-F1D6-40BB-903F-84AD18941169}" srcOrd="0" destOrd="0" presId="urn:microsoft.com/office/officeart/2005/8/layout/hierarchy4"/>
    <dgm:cxn modelId="{8C90908C-8E51-494B-8C8E-498F3EDB9190}" type="presParOf" srcId="{F4545190-F1D6-40BB-903F-84AD18941169}" destId="{ACF95112-FEFF-4903-A7E6-B77882A49444}" srcOrd="0" destOrd="0" presId="urn:microsoft.com/office/officeart/2005/8/layout/hierarchy4"/>
    <dgm:cxn modelId="{34C550D4-23E7-4F27-AD91-EBB2E9F21E37}" type="presParOf" srcId="{F4545190-F1D6-40BB-903F-84AD18941169}" destId="{BDC961C6-9808-488C-A36B-292591031A9A}" srcOrd="1" destOrd="0" presId="urn:microsoft.com/office/officeart/2005/8/layout/hierarchy4"/>
    <dgm:cxn modelId="{9EE56525-0106-4AB8-82F2-B9CD9C3F3E26}" type="presParOf" srcId="{61DC5430-8F08-470E-BD7F-AC4E7A349B8A}" destId="{CD2E0023-6A17-458F-B423-641AAA0314B3}" srcOrd="1" destOrd="0" presId="urn:microsoft.com/office/officeart/2005/8/layout/hierarchy4"/>
    <dgm:cxn modelId="{2A3DF15A-BD6E-4619-AED3-CD62E8D2BC2A}" type="presParOf" srcId="{61DC5430-8F08-470E-BD7F-AC4E7A349B8A}" destId="{5ED5B49B-182B-477E-8F37-CC2384FCD239}" srcOrd="2" destOrd="0" presId="urn:microsoft.com/office/officeart/2005/8/layout/hierarchy4"/>
    <dgm:cxn modelId="{3D022960-79C3-42A7-A311-025861F4CFCA}" type="presParOf" srcId="{5ED5B49B-182B-477E-8F37-CC2384FCD239}" destId="{7B60A2CF-A452-43E0-8103-8C9645446539}" srcOrd="0" destOrd="0" presId="urn:microsoft.com/office/officeart/2005/8/layout/hierarchy4"/>
    <dgm:cxn modelId="{E741E046-E4ED-4021-A0D6-CFC192E9A78F}" type="presParOf" srcId="{5ED5B49B-182B-477E-8F37-CC2384FCD239}" destId="{B33203E4-D06F-42E1-8DA0-AFC286619D5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3794E6-337E-47C9-9C85-F086601CB587}" type="doc">
      <dgm:prSet loTypeId="urn:microsoft.com/office/officeart/2005/8/layout/process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EBFA50F-13DC-4463-96D4-C37EFCF35B41}">
      <dgm:prSet/>
      <dgm:spPr/>
      <dgm:t>
        <a:bodyPr/>
        <a:lstStyle/>
        <a:p>
          <a:pPr rtl="0"/>
          <a:r>
            <a:rPr lang="ru-RU" dirty="0" smtClean="0"/>
            <a:t>В течение 6 месяцев со дня смерти необходимо обратиться к нотариусу с заявлением о принятии (отказе) наследства</a:t>
          </a:r>
          <a:endParaRPr lang="ru-RU" dirty="0"/>
        </a:p>
      </dgm:t>
    </dgm:pt>
    <dgm:pt modelId="{7621B336-85F0-4622-B903-DFE508CA06E0}" type="parTrans" cxnId="{18448AB4-DE8B-4AE7-91B4-E0B5AFF4A9B2}">
      <dgm:prSet/>
      <dgm:spPr/>
      <dgm:t>
        <a:bodyPr/>
        <a:lstStyle/>
        <a:p>
          <a:endParaRPr lang="ru-RU"/>
        </a:p>
      </dgm:t>
    </dgm:pt>
    <dgm:pt modelId="{D92FCEA4-82A4-45E1-8608-D1390E29D567}" type="sibTrans" cxnId="{18448AB4-DE8B-4AE7-91B4-E0B5AFF4A9B2}">
      <dgm:prSet/>
      <dgm:spPr/>
      <dgm:t>
        <a:bodyPr/>
        <a:lstStyle/>
        <a:p>
          <a:endParaRPr lang="ru-RU"/>
        </a:p>
      </dgm:t>
    </dgm:pt>
    <dgm:pt modelId="{882ED3FF-415F-43B4-9CEB-1224DDD1689E}">
      <dgm:prSet/>
      <dgm:spPr/>
      <dgm:t>
        <a:bodyPr/>
        <a:lstStyle/>
        <a:p>
          <a:pPr rtl="0"/>
          <a:r>
            <a:rPr lang="ru-RU" dirty="0" smtClean="0"/>
            <a:t>Получить свидетельство о наследстве возможно на следующий день после истечения 6-месячного срока</a:t>
          </a:r>
          <a:endParaRPr lang="ru-RU" dirty="0"/>
        </a:p>
      </dgm:t>
    </dgm:pt>
    <dgm:pt modelId="{21493DE5-77DD-4AAA-B34C-AC28262EC22F}" type="parTrans" cxnId="{C35113AC-437D-4EF1-B3E6-75D91D0A3C80}">
      <dgm:prSet/>
      <dgm:spPr/>
      <dgm:t>
        <a:bodyPr/>
        <a:lstStyle/>
        <a:p>
          <a:endParaRPr lang="ru-RU"/>
        </a:p>
      </dgm:t>
    </dgm:pt>
    <dgm:pt modelId="{D5B70D88-A060-4F41-8CDA-9AFD7A46827E}" type="sibTrans" cxnId="{C35113AC-437D-4EF1-B3E6-75D91D0A3C80}">
      <dgm:prSet/>
      <dgm:spPr/>
      <dgm:t>
        <a:bodyPr/>
        <a:lstStyle/>
        <a:p>
          <a:endParaRPr lang="ru-RU"/>
        </a:p>
      </dgm:t>
    </dgm:pt>
    <dgm:pt modelId="{8DE4009B-7BDA-46F0-882C-93F0E49B1C22}" type="pres">
      <dgm:prSet presAssocID="{C53794E6-337E-47C9-9C85-F086601CB58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F7EA80-446A-4558-BEE3-6C0FC682FD31}" type="pres">
      <dgm:prSet presAssocID="{6EBFA50F-13DC-4463-96D4-C37EFCF35B41}" presName="node" presStyleLbl="node1" presStyleIdx="0" presStyleCnt="2" custScaleX="170207" custScaleY="114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3488D-79E9-4E5E-8221-0EB19F1458A6}" type="pres">
      <dgm:prSet presAssocID="{D92FCEA4-82A4-45E1-8608-D1390E29D567}" presName="sibTrans" presStyleLbl="sibTrans2D1" presStyleIdx="0" presStyleCnt="1" custScaleX="78592"/>
      <dgm:spPr/>
      <dgm:t>
        <a:bodyPr/>
        <a:lstStyle/>
        <a:p>
          <a:endParaRPr lang="ru-RU"/>
        </a:p>
      </dgm:t>
    </dgm:pt>
    <dgm:pt modelId="{02988ED8-35B9-4165-9EFE-17EFF47A23DE}" type="pres">
      <dgm:prSet presAssocID="{D92FCEA4-82A4-45E1-8608-D1390E29D567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5290E92-0049-4735-8938-5A518A23057E}" type="pres">
      <dgm:prSet presAssocID="{882ED3FF-415F-43B4-9CEB-1224DDD1689E}" presName="node" presStyleLbl="node1" presStyleIdx="1" presStyleCnt="2" custScaleX="170207" custScaleY="119825" custLinFactNeighborX="-85" custLinFactNeighborY="-29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940A4D-A22D-41F1-B3AD-16650F684F6A}" type="presOf" srcId="{D92FCEA4-82A4-45E1-8608-D1390E29D567}" destId="{8173488D-79E9-4E5E-8221-0EB19F1458A6}" srcOrd="0" destOrd="0" presId="urn:microsoft.com/office/officeart/2005/8/layout/process2"/>
    <dgm:cxn modelId="{E41D2501-CC06-4836-8139-2C0A44A1740E}" type="presOf" srcId="{6EBFA50F-13DC-4463-96D4-C37EFCF35B41}" destId="{0CF7EA80-446A-4558-BEE3-6C0FC682FD31}" srcOrd="0" destOrd="0" presId="urn:microsoft.com/office/officeart/2005/8/layout/process2"/>
    <dgm:cxn modelId="{24184FEF-A129-4D9B-9315-91FD5DD54B26}" type="presOf" srcId="{C53794E6-337E-47C9-9C85-F086601CB587}" destId="{8DE4009B-7BDA-46F0-882C-93F0E49B1C22}" srcOrd="0" destOrd="0" presId="urn:microsoft.com/office/officeart/2005/8/layout/process2"/>
    <dgm:cxn modelId="{C35113AC-437D-4EF1-B3E6-75D91D0A3C80}" srcId="{C53794E6-337E-47C9-9C85-F086601CB587}" destId="{882ED3FF-415F-43B4-9CEB-1224DDD1689E}" srcOrd="1" destOrd="0" parTransId="{21493DE5-77DD-4AAA-B34C-AC28262EC22F}" sibTransId="{D5B70D88-A060-4F41-8CDA-9AFD7A46827E}"/>
    <dgm:cxn modelId="{18448AB4-DE8B-4AE7-91B4-E0B5AFF4A9B2}" srcId="{C53794E6-337E-47C9-9C85-F086601CB587}" destId="{6EBFA50F-13DC-4463-96D4-C37EFCF35B41}" srcOrd="0" destOrd="0" parTransId="{7621B336-85F0-4622-B903-DFE508CA06E0}" sibTransId="{D92FCEA4-82A4-45E1-8608-D1390E29D567}"/>
    <dgm:cxn modelId="{3E318602-3508-4B39-A514-F22AC237F756}" type="presOf" srcId="{882ED3FF-415F-43B4-9CEB-1224DDD1689E}" destId="{B5290E92-0049-4735-8938-5A518A23057E}" srcOrd="0" destOrd="0" presId="urn:microsoft.com/office/officeart/2005/8/layout/process2"/>
    <dgm:cxn modelId="{0A2BCECE-A164-480D-8185-7D06B8AB6659}" type="presOf" srcId="{D92FCEA4-82A4-45E1-8608-D1390E29D567}" destId="{02988ED8-35B9-4165-9EFE-17EFF47A23DE}" srcOrd="1" destOrd="0" presId="urn:microsoft.com/office/officeart/2005/8/layout/process2"/>
    <dgm:cxn modelId="{726B77B4-2CD1-4198-AF72-BCC90758FAE4}" type="presParOf" srcId="{8DE4009B-7BDA-46F0-882C-93F0E49B1C22}" destId="{0CF7EA80-446A-4558-BEE3-6C0FC682FD31}" srcOrd="0" destOrd="0" presId="urn:microsoft.com/office/officeart/2005/8/layout/process2"/>
    <dgm:cxn modelId="{959B5D66-A821-42D4-B4D1-EC0EC397D064}" type="presParOf" srcId="{8DE4009B-7BDA-46F0-882C-93F0E49B1C22}" destId="{8173488D-79E9-4E5E-8221-0EB19F1458A6}" srcOrd="1" destOrd="0" presId="urn:microsoft.com/office/officeart/2005/8/layout/process2"/>
    <dgm:cxn modelId="{361A4D6E-247B-44D7-B97B-1E4A919EF304}" type="presParOf" srcId="{8173488D-79E9-4E5E-8221-0EB19F1458A6}" destId="{02988ED8-35B9-4165-9EFE-17EFF47A23DE}" srcOrd="0" destOrd="0" presId="urn:microsoft.com/office/officeart/2005/8/layout/process2"/>
    <dgm:cxn modelId="{AE48AB60-552D-46E4-9442-861579CDF1CF}" type="presParOf" srcId="{8DE4009B-7BDA-46F0-882C-93F0E49B1C22}" destId="{B5290E92-0049-4735-8938-5A518A23057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BDBB23-62EB-4162-95AB-D3B200D349A1}" type="doc">
      <dgm:prSet loTypeId="urn:microsoft.com/office/officeart/2005/8/layout/chevron2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122D99-E1A2-46A9-B3CF-62E7DA776185}">
      <dgm:prSet/>
      <dgm:spPr/>
      <dgm:t>
        <a:bodyPr/>
        <a:lstStyle/>
        <a:p>
          <a:pPr rtl="0"/>
          <a:r>
            <a:rPr lang="ru-RU" dirty="0" smtClean="0"/>
            <a:t>*</a:t>
          </a:r>
          <a:endParaRPr lang="ru-RU" dirty="0"/>
        </a:p>
      </dgm:t>
    </dgm:pt>
    <dgm:pt modelId="{977339EA-FACD-421E-A77F-670DF9F15EC7}" type="parTrans" cxnId="{47A38437-7D79-46ED-A401-B4A77006126B}">
      <dgm:prSet/>
      <dgm:spPr/>
      <dgm:t>
        <a:bodyPr/>
        <a:lstStyle/>
        <a:p>
          <a:endParaRPr lang="ru-RU"/>
        </a:p>
      </dgm:t>
    </dgm:pt>
    <dgm:pt modelId="{1D987A9E-EED8-4EF5-A608-405EA8ADACF6}" type="sibTrans" cxnId="{47A38437-7D79-46ED-A401-B4A77006126B}">
      <dgm:prSet/>
      <dgm:spPr/>
      <dgm:t>
        <a:bodyPr/>
        <a:lstStyle/>
        <a:p>
          <a:endParaRPr lang="ru-RU"/>
        </a:p>
      </dgm:t>
    </dgm:pt>
    <dgm:pt modelId="{A4C1AA21-AEAC-4FFE-8809-858C5A777FAA}">
      <dgm:prSet/>
      <dgm:spPr/>
      <dgm:t>
        <a:bodyPr/>
        <a:lstStyle/>
        <a:p>
          <a:pPr rtl="0"/>
          <a:r>
            <a:rPr lang="ru-RU" dirty="0" smtClean="0"/>
            <a:t>*</a:t>
          </a:r>
          <a:endParaRPr lang="ru-RU" dirty="0"/>
        </a:p>
      </dgm:t>
    </dgm:pt>
    <dgm:pt modelId="{3962C46D-0874-49CA-AE5D-6AE65A612BF9}" type="parTrans" cxnId="{4B36811B-A024-4ADF-937F-2E586A4C5980}">
      <dgm:prSet/>
      <dgm:spPr/>
      <dgm:t>
        <a:bodyPr/>
        <a:lstStyle/>
        <a:p>
          <a:endParaRPr lang="ru-RU"/>
        </a:p>
      </dgm:t>
    </dgm:pt>
    <dgm:pt modelId="{59696BE9-0800-4ADC-8CA5-EF880FC9CCC2}" type="sibTrans" cxnId="{4B36811B-A024-4ADF-937F-2E586A4C5980}">
      <dgm:prSet/>
      <dgm:spPr/>
      <dgm:t>
        <a:bodyPr/>
        <a:lstStyle/>
        <a:p>
          <a:endParaRPr lang="ru-RU"/>
        </a:p>
      </dgm:t>
    </dgm:pt>
    <dgm:pt modelId="{BBC3FB62-1246-4D5E-8223-E5EB5885DEFB}">
      <dgm:prSet/>
      <dgm:spPr/>
      <dgm:t>
        <a:bodyPr/>
        <a:lstStyle/>
        <a:p>
          <a:pPr rtl="0"/>
          <a:r>
            <a:rPr lang="ru-RU" dirty="0" smtClean="0"/>
            <a:t>Наследники должны обратиться к нотариусу по последнему месту жительства наследодателя</a:t>
          </a:r>
          <a:endParaRPr lang="ru-RU" dirty="0"/>
        </a:p>
      </dgm:t>
    </dgm:pt>
    <dgm:pt modelId="{E87F3956-EE8B-4A12-B3AF-369475BFA205}" type="parTrans" cxnId="{ECA5F81B-9D32-43A4-894A-2D37E60B7920}">
      <dgm:prSet/>
      <dgm:spPr/>
      <dgm:t>
        <a:bodyPr/>
        <a:lstStyle/>
        <a:p>
          <a:endParaRPr lang="ru-RU"/>
        </a:p>
      </dgm:t>
    </dgm:pt>
    <dgm:pt modelId="{14DD5815-48F7-4DDE-A3DB-74A7B70E01B0}" type="sibTrans" cxnId="{ECA5F81B-9D32-43A4-894A-2D37E60B7920}">
      <dgm:prSet/>
      <dgm:spPr/>
      <dgm:t>
        <a:bodyPr/>
        <a:lstStyle/>
        <a:p>
          <a:endParaRPr lang="ru-RU"/>
        </a:p>
      </dgm:t>
    </dgm:pt>
    <dgm:pt modelId="{EC0065C6-1C29-4BE7-ABE3-CC793D3C0A4A}">
      <dgm:prSet/>
      <dgm:spPr/>
      <dgm:t>
        <a:bodyPr/>
        <a:lstStyle/>
        <a:p>
          <a:pPr rtl="0"/>
          <a:r>
            <a:rPr lang="ru-RU" dirty="0" smtClean="0"/>
            <a:t>*</a:t>
          </a:r>
          <a:endParaRPr lang="ru-RU" dirty="0"/>
        </a:p>
      </dgm:t>
    </dgm:pt>
    <dgm:pt modelId="{DBCEEA5A-84CC-4553-B395-DF17779D8FB9}" type="sibTrans" cxnId="{2BB51924-523F-4056-A688-E935446C381E}">
      <dgm:prSet/>
      <dgm:spPr/>
      <dgm:t>
        <a:bodyPr/>
        <a:lstStyle/>
        <a:p>
          <a:endParaRPr lang="ru-RU"/>
        </a:p>
      </dgm:t>
    </dgm:pt>
    <dgm:pt modelId="{E4F0107F-B10E-4550-8EA4-068A7FEF1DCB}" type="parTrans" cxnId="{2BB51924-523F-4056-A688-E935446C381E}">
      <dgm:prSet/>
      <dgm:spPr/>
      <dgm:t>
        <a:bodyPr/>
        <a:lstStyle/>
        <a:p>
          <a:endParaRPr lang="ru-RU"/>
        </a:p>
      </dgm:t>
    </dgm:pt>
    <dgm:pt modelId="{04AA7090-F8B8-4AF5-97F2-117CBDB380EE}">
      <dgm:prSet/>
      <dgm:spPr/>
      <dgm:t>
        <a:bodyPr/>
        <a:lstStyle/>
        <a:p>
          <a:pPr rtl="0"/>
          <a:r>
            <a:rPr lang="ru-RU" dirty="0" smtClean="0"/>
            <a:t>Если в населенном пункте (районе) их несколько, наследники могут выбрать любого из них</a:t>
          </a:r>
          <a:endParaRPr lang="ru-RU" dirty="0"/>
        </a:p>
      </dgm:t>
    </dgm:pt>
    <dgm:pt modelId="{F6F214B0-912A-4EFB-A9C5-91054E126544}" type="parTrans" cxnId="{18C9C74C-492D-47FD-8ACA-369C7020D7FF}">
      <dgm:prSet/>
      <dgm:spPr/>
      <dgm:t>
        <a:bodyPr/>
        <a:lstStyle/>
        <a:p>
          <a:endParaRPr lang="ru-RU"/>
        </a:p>
      </dgm:t>
    </dgm:pt>
    <dgm:pt modelId="{67053D2C-2DBD-4D23-AAC8-614CC8FD557C}" type="sibTrans" cxnId="{18C9C74C-492D-47FD-8ACA-369C7020D7FF}">
      <dgm:prSet/>
      <dgm:spPr/>
      <dgm:t>
        <a:bodyPr/>
        <a:lstStyle/>
        <a:p>
          <a:endParaRPr lang="ru-RU"/>
        </a:p>
      </dgm:t>
    </dgm:pt>
    <dgm:pt modelId="{420CB718-558F-46E2-8455-818957ABB1A8}">
      <dgm:prSet/>
      <dgm:spPr/>
      <dgm:t>
        <a:bodyPr/>
        <a:lstStyle/>
        <a:p>
          <a:pPr rtl="0"/>
          <a:r>
            <a:rPr lang="ru-RU" dirty="0" smtClean="0"/>
            <a:t>Если последнее место жительства наследодателя не известно, то обращаться следует к нотариусу по месту нахождения имущества</a:t>
          </a:r>
          <a:endParaRPr lang="ru-RU" dirty="0"/>
        </a:p>
      </dgm:t>
    </dgm:pt>
    <dgm:pt modelId="{C0CEB901-37E7-4BFC-861A-C67B0EDF8B50}" type="parTrans" cxnId="{3C9D0110-CF52-4D54-B7A5-5813B50063F7}">
      <dgm:prSet/>
      <dgm:spPr/>
      <dgm:t>
        <a:bodyPr/>
        <a:lstStyle/>
        <a:p>
          <a:endParaRPr lang="ru-RU"/>
        </a:p>
      </dgm:t>
    </dgm:pt>
    <dgm:pt modelId="{2BF4D245-DEBE-4D47-A5F4-00C0C7BB2613}" type="sibTrans" cxnId="{3C9D0110-CF52-4D54-B7A5-5813B50063F7}">
      <dgm:prSet/>
      <dgm:spPr/>
      <dgm:t>
        <a:bodyPr/>
        <a:lstStyle/>
        <a:p>
          <a:endParaRPr lang="ru-RU"/>
        </a:p>
      </dgm:t>
    </dgm:pt>
    <dgm:pt modelId="{A50E42A0-6272-4AC1-A9B9-6671099C7C14}" type="pres">
      <dgm:prSet presAssocID="{21BDBB23-62EB-4162-95AB-D3B200D349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E8C8CF-CC37-468C-AD18-DA3BB669F93C}" type="pres">
      <dgm:prSet presAssocID="{EC0065C6-1C29-4BE7-ABE3-CC793D3C0A4A}" presName="composite" presStyleCnt="0"/>
      <dgm:spPr/>
    </dgm:pt>
    <dgm:pt modelId="{BE1E17E0-9EEA-420B-8E0B-E1FA1DF09459}" type="pres">
      <dgm:prSet presAssocID="{EC0065C6-1C29-4BE7-ABE3-CC793D3C0A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B3231-C16F-4F3D-BC2C-256C4CB3EF79}" type="pres">
      <dgm:prSet presAssocID="{EC0065C6-1C29-4BE7-ABE3-CC793D3C0A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EA9F3-B3FA-4E70-8AAF-E9D4147F8BD9}" type="pres">
      <dgm:prSet presAssocID="{DBCEEA5A-84CC-4553-B395-DF17779D8FB9}" presName="sp" presStyleCnt="0"/>
      <dgm:spPr/>
    </dgm:pt>
    <dgm:pt modelId="{67DFADBD-3CB3-4851-86A0-899D4A81757C}" type="pres">
      <dgm:prSet presAssocID="{4D122D99-E1A2-46A9-B3CF-62E7DA776185}" presName="composite" presStyleCnt="0"/>
      <dgm:spPr/>
    </dgm:pt>
    <dgm:pt modelId="{253AC39D-E62F-4002-9211-702E8A55A01D}" type="pres">
      <dgm:prSet presAssocID="{4D122D99-E1A2-46A9-B3CF-62E7DA77618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6D598-EB15-42CD-829D-26B73AB63414}" type="pres">
      <dgm:prSet presAssocID="{4D122D99-E1A2-46A9-B3CF-62E7DA77618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1B05B-D8C4-46AD-BA73-958DEC715DBF}" type="pres">
      <dgm:prSet presAssocID="{1D987A9E-EED8-4EF5-A608-405EA8ADACF6}" presName="sp" presStyleCnt="0"/>
      <dgm:spPr/>
    </dgm:pt>
    <dgm:pt modelId="{9564C844-C772-437D-82A1-CD84F2E7F4B3}" type="pres">
      <dgm:prSet presAssocID="{A4C1AA21-AEAC-4FFE-8809-858C5A777FAA}" presName="composite" presStyleCnt="0"/>
      <dgm:spPr/>
    </dgm:pt>
    <dgm:pt modelId="{C369119B-5BA6-4E0F-B7CD-73FC3CDF68AC}" type="pres">
      <dgm:prSet presAssocID="{A4C1AA21-AEAC-4FFE-8809-858C5A777FA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E1706-80A5-4DB5-A2A4-AED865E4F0CE}" type="pres">
      <dgm:prSet presAssocID="{A4C1AA21-AEAC-4FFE-8809-858C5A777FA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C49EC-510E-468D-B918-091CD95DA63B}" type="presOf" srcId="{4D122D99-E1A2-46A9-B3CF-62E7DA776185}" destId="{253AC39D-E62F-4002-9211-702E8A55A01D}" srcOrd="0" destOrd="0" presId="urn:microsoft.com/office/officeart/2005/8/layout/chevron2"/>
    <dgm:cxn modelId="{47A38437-7D79-46ED-A401-B4A77006126B}" srcId="{21BDBB23-62EB-4162-95AB-D3B200D349A1}" destId="{4D122D99-E1A2-46A9-B3CF-62E7DA776185}" srcOrd="1" destOrd="0" parTransId="{977339EA-FACD-421E-A77F-670DF9F15EC7}" sibTransId="{1D987A9E-EED8-4EF5-A608-405EA8ADACF6}"/>
    <dgm:cxn modelId="{07878FBA-AD5F-4862-8F32-479B06BFAC1F}" type="presOf" srcId="{EC0065C6-1C29-4BE7-ABE3-CC793D3C0A4A}" destId="{BE1E17E0-9EEA-420B-8E0B-E1FA1DF09459}" srcOrd="0" destOrd="0" presId="urn:microsoft.com/office/officeart/2005/8/layout/chevron2"/>
    <dgm:cxn modelId="{5B9BF211-E8ED-4A4E-A2BC-12074F4B0143}" type="presOf" srcId="{BBC3FB62-1246-4D5E-8223-E5EB5885DEFB}" destId="{CCDB3231-C16F-4F3D-BC2C-256C4CB3EF79}" srcOrd="0" destOrd="0" presId="urn:microsoft.com/office/officeart/2005/8/layout/chevron2"/>
    <dgm:cxn modelId="{ECA5F81B-9D32-43A4-894A-2D37E60B7920}" srcId="{EC0065C6-1C29-4BE7-ABE3-CC793D3C0A4A}" destId="{BBC3FB62-1246-4D5E-8223-E5EB5885DEFB}" srcOrd="0" destOrd="0" parTransId="{E87F3956-EE8B-4A12-B3AF-369475BFA205}" sibTransId="{14DD5815-48F7-4DDE-A3DB-74A7B70E01B0}"/>
    <dgm:cxn modelId="{4B36811B-A024-4ADF-937F-2E586A4C5980}" srcId="{21BDBB23-62EB-4162-95AB-D3B200D349A1}" destId="{A4C1AA21-AEAC-4FFE-8809-858C5A777FAA}" srcOrd="2" destOrd="0" parTransId="{3962C46D-0874-49CA-AE5D-6AE65A612BF9}" sibTransId="{59696BE9-0800-4ADC-8CA5-EF880FC9CCC2}"/>
    <dgm:cxn modelId="{2BB51924-523F-4056-A688-E935446C381E}" srcId="{21BDBB23-62EB-4162-95AB-D3B200D349A1}" destId="{EC0065C6-1C29-4BE7-ABE3-CC793D3C0A4A}" srcOrd="0" destOrd="0" parTransId="{E4F0107F-B10E-4550-8EA4-068A7FEF1DCB}" sibTransId="{DBCEEA5A-84CC-4553-B395-DF17779D8FB9}"/>
    <dgm:cxn modelId="{47194F4E-EDCB-4D97-AB92-07E31F023718}" type="presOf" srcId="{A4C1AA21-AEAC-4FFE-8809-858C5A777FAA}" destId="{C369119B-5BA6-4E0F-B7CD-73FC3CDF68AC}" srcOrd="0" destOrd="0" presId="urn:microsoft.com/office/officeart/2005/8/layout/chevron2"/>
    <dgm:cxn modelId="{A4B325A8-E2D4-491B-B43C-5EF2E37AEE74}" type="presOf" srcId="{04AA7090-F8B8-4AF5-97F2-117CBDB380EE}" destId="{1ED6D598-EB15-42CD-829D-26B73AB63414}" srcOrd="0" destOrd="0" presId="urn:microsoft.com/office/officeart/2005/8/layout/chevron2"/>
    <dgm:cxn modelId="{18C9C74C-492D-47FD-8ACA-369C7020D7FF}" srcId="{4D122D99-E1A2-46A9-B3CF-62E7DA776185}" destId="{04AA7090-F8B8-4AF5-97F2-117CBDB380EE}" srcOrd="0" destOrd="0" parTransId="{F6F214B0-912A-4EFB-A9C5-91054E126544}" sibTransId="{67053D2C-2DBD-4D23-AAC8-614CC8FD557C}"/>
    <dgm:cxn modelId="{CA8CCEDF-51CA-4C73-8010-E0C1E3204B1E}" type="presOf" srcId="{21BDBB23-62EB-4162-95AB-D3B200D349A1}" destId="{A50E42A0-6272-4AC1-A9B9-6671099C7C14}" srcOrd="0" destOrd="0" presId="urn:microsoft.com/office/officeart/2005/8/layout/chevron2"/>
    <dgm:cxn modelId="{3C9D0110-CF52-4D54-B7A5-5813B50063F7}" srcId="{A4C1AA21-AEAC-4FFE-8809-858C5A777FAA}" destId="{420CB718-558F-46E2-8455-818957ABB1A8}" srcOrd="0" destOrd="0" parTransId="{C0CEB901-37E7-4BFC-861A-C67B0EDF8B50}" sibTransId="{2BF4D245-DEBE-4D47-A5F4-00C0C7BB2613}"/>
    <dgm:cxn modelId="{B68AF45C-BF0E-4718-979A-138AAE16F5E5}" type="presOf" srcId="{420CB718-558F-46E2-8455-818957ABB1A8}" destId="{20CE1706-80A5-4DB5-A2A4-AED865E4F0CE}" srcOrd="0" destOrd="0" presId="urn:microsoft.com/office/officeart/2005/8/layout/chevron2"/>
    <dgm:cxn modelId="{697A2F60-228E-4A07-9B65-3DD785051BB2}" type="presParOf" srcId="{A50E42A0-6272-4AC1-A9B9-6671099C7C14}" destId="{B7E8C8CF-CC37-468C-AD18-DA3BB669F93C}" srcOrd="0" destOrd="0" presId="urn:microsoft.com/office/officeart/2005/8/layout/chevron2"/>
    <dgm:cxn modelId="{AF63FD8D-E7A6-45C4-9F67-AFEEE6D23354}" type="presParOf" srcId="{B7E8C8CF-CC37-468C-AD18-DA3BB669F93C}" destId="{BE1E17E0-9EEA-420B-8E0B-E1FA1DF09459}" srcOrd="0" destOrd="0" presId="urn:microsoft.com/office/officeart/2005/8/layout/chevron2"/>
    <dgm:cxn modelId="{C8A73823-F52A-4907-AE37-3B8B87BC4394}" type="presParOf" srcId="{B7E8C8CF-CC37-468C-AD18-DA3BB669F93C}" destId="{CCDB3231-C16F-4F3D-BC2C-256C4CB3EF79}" srcOrd="1" destOrd="0" presId="urn:microsoft.com/office/officeart/2005/8/layout/chevron2"/>
    <dgm:cxn modelId="{7D28DDFE-612B-49F3-9AE9-2AC3A5C640DD}" type="presParOf" srcId="{A50E42A0-6272-4AC1-A9B9-6671099C7C14}" destId="{A83EA9F3-B3FA-4E70-8AAF-E9D4147F8BD9}" srcOrd="1" destOrd="0" presId="urn:microsoft.com/office/officeart/2005/8/layout/chevron2"/>
    <dgm:cxn modelId="{2C5B7F9F-0BAB-4DE9-AFCA-E6FECDA7B387}" type="presParOf" srcId="{A50E42A0-6272-4AC1-A9B9-6671099C7C14}" destId="{67DFADBD-3CB3-4851-86A0-899D4A81757C}" srcOrd="2" destOrd="0" presId="urn:microsoft.com/office/officeart/2005/8/layout/chevron2"/>
    <dgm:cxn modelId="{D3BFAD0C-C279-46EE-A087-4105D85AB926}" type="presParOf" srcId="{67DFADBD-3CB3-4851-86A0-899D4A81757C}" destId="{253AC39D-E62F-4002-9211-702E8A55A01D}" srcOrd="0" destOrd="0" presId="urn:microsoft.com/office/officeart/2005/8/layout/chevron2"/>
    <dgm:cxn modelId="{E1ECEA99-53F0-4838-89F5-1A91A75F3E92}" type="presParOf" srcId="{67DFADBD-3CB3-4851-86A0-899D4A81757C}" destId="{1ED6D598-EB15-42CD-829D-26B73AB63414}" srcOrd="1" destOrd="0" presId="urn:microsoft.com/office/officeart/2005/8/layout/chevron2"/>
    <dgm:cxn modelId="{01BCA33E-9D08-49D5-B3D6-87CB21CDE82E}" type="presParOf" srcId="{A50E42A0-6272-4AC1-A9B9-6671099C7C14}" destId="{90F1B05B-D8C4-46AD-BA73-958DEC715DBF}" srcOrd="3" destOrd="0" presId="urn:microsoft.com/office/officeart/2005/8/layout/chevron2"/>
    <dgm:cxn modelId="{6A5E8047-655D-43BC-B560-997FB0CF7A5D}" type="presParOf" srcId="{A50E42A0-6272-4AC1-A9B9-6671099C7C14}" destId="{9564C844-C772-437D-82A1-CD84F2E7F4B3}" srcOrd="4" destOrd="0" presId="urn:microsoft.com/office/officeart/2005/8/layout/chevron2"/>
    <dgm:cxn modelId="{06FDC1BE-4D4F-4C37-A30F-680536457370}" type="presParOf" srcId="{9564C844-C772-437D-82A1-CD84F2E7F4B3}" destId="{C369119B-5BA6-4E0F-B7CD-73FC3CDF68AC}" srcOrd="0" destOrd="0" presId="urn:microsoft.com/office/officeart/2005/8/layout/chevron2"/>
    <dgm:cxn modelId="{F955F7EC-4A4F-4741-A772-AFA2F7E915F1}" type="presParOf" srcId="{9564C844-C772-437D-82A1-CD84F2E7F4B3}" destId="{20CE1706-80A5-4DB5-A2A4-AED865E4F0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C57519-70E5-49E3-B9D8-1AF95F22B99E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A4453D-B9AC-418B-B92D-5CF5BF01AC6C}">
      <dgm:prSet phldrT="[Текст]" custT="1"/>
      <dgm:spPr/>
      <dgm:t>
        <a:bodyPr/>
        <a:lstStyle/>
        <a:p>
          <a:pPr algn="ctr"/>
          <a:r>
            <a:rPr lang="ru-RU" sz="4000" dirty="0" smtClean="0"/>
            <a:t>Лично</a:t>
          </a:r>
          <a:endParaRPr lang="ru-RU" sz="4000" dirty="0"/>
        </a:p>
      </dgm:t>
    </dgm:pt>
    <dgm:pt modelId="{DC791805-94F9-4159-91A2-2C1C6D2DEEC4}" type="parTrans" cxnId="{7F63372A-85D4-475E-86E5-F73760439801}">
      <dgm:prSet/>
      <dgm:spPr/>
      <dgm:t>
        <a:bodyPr/>
        <a:lstStyle/>
        <a:p>
          <a:pPr algn="ctr"/>
          <a:endParaRPr lang="ru-RU" sz="2000"/>
        </a:p>
      </dgm:t>
    </dgm:pt>
    <dgm:pt modelId="{3DD9EA84-A0EA-4D47-82A1-DA98522BED4A}" type="sibTrans" cxnId="{7F63372A-85D4-475E-86E5-F73760439801}">
      <dgm:prSet/>
      <dgm:spPr/>
      <dgm:t>
        <a:bodyPr/>
        <a:lstStyle/>
        <a:p>
          <a:pPr algn="ctr"/>
          <a:endParaRPr lang="ru-RU" sz="2000"/>
        </a:p>
      </dgm:t>
    </dgm:pt>
    <dgm:pt modelId="{D955E322-BBE2-47A3-BA4B-B7938EF05DB5}">
      <dgm:prSet phldrT="[Текст]" custT="1"/>
      <dgm:spPr/>
      <dgm:t>
        <a:bodyPr/>
        <a:lstStyle/>
        <a:p>
          <a:pPr algn="ctr"/>
          <a:r>
            <a:rPr lang="ru-RU" sz="4000" dirty="0" smtClean="0"/>
            <a:t>Через представителя по доверенности</a:t>
          </a:r>
          <a:endParaRPr lang="ru-RU" sz="4000" dirty="0"/>
        </a:p>
      </dgm:t>
    </dgm:pt>
    <dgm:pt modelId="{9ED7553E-29D2-4CCD-8AD3-8E82B6E7ECF8}" type="parTrans" cxnId="{97037508-3FDC-47ED-928B-B15432C53C4D}">
      <dgm:prSet/>
      <dgm:spPr/>
      <dgm:t>
        <a:bodyPr/>
        <a:lstStyle/>
        <a:p>
          <a:pPr algn="ctr"/>
          <a:endParaRPr lang="ru-RU" sz="2000"/>
        </a:p>
      </dgm:t>
    </dgm:pt>
    <dgm:pt modelId="{DF08D7D5-3D86-491E-AB91-7EA70378AE31}" type="sibTrans" cxnId="{97037508-3FDC-47ED-928B-B15432C53C4D}">
      <dgm:prSet/>
      <dgm:spPr/>
      <dgm:t>
        <a:bodyPr/>
        <a:lstStyle/>
        <a:p>
          <a:pPr algn="ctr"/>
          <a:endParaRPr lang="ru-RU" sz="2000"/>
        </a:p>
      </dgm:t>
    </dgm:pt>
    <dgm:pt modelId="{325BBF3A-7B06-4E8E-9561-FB97EC4C7F0B}">
      <dgm:prSet phldrT="[Текст]" custT="1"/>
      <dgm:spPr/>
      <dgm:t>
        <a:bodyPr/>
        <a:lstStyle/>
        <a:p>
          <a:pPr algn="ctr"/>
          <a:r>
            <a:rPr lang="ru-RU" sz="4000" dirty="0" smtClean="0"/>
            <a:t>Посредством услуг почты (заявление должно быть нотариально удостоверено) </a:t>
          </a:r>
          <a:endParaRPr lang="ru-RU" sz="4000" dirty="0"/>
        </a:p>
      </dgm:t>
    </dgm:pt>
    <dgm:pt modelId="{5290AE48-D751-444C-8D91-1443733F43E1}" type="parTrans" cxnId="{0A680B74-6780-46F2-88DB-5F43E459F72E}">
      <dgm:prSet/>
      <dgm:spPr/>
      <dgm:t>
        <a:bodyPr/>
        <a:lstStyle/>
        <a:p>
          <a:pPr algn="ctr"/>
          <a:endParaRPr lang="ru-RU" sz="2000"/>
        </a:p>
      </dgm:t>
    </dgm:pt>
    <dgm:pt modelId="{A16C1A08-C2F0-4EE5-BC9B-746CF3B78C36}" type="sibTrans" cxnId="{0A680B74-6780-46F2-88DB-5F43E459F72E}">
      <dgm:prSet/>
      <dgm:spPr/>
      <dgm:t>
        <a:bodyPr/>
        <a:lstStyle/>
        <a:p>
          <a:pPr algn="ctr"/>
          <a:endParaRPr lang="ru-RU" sz="2000"/>
        </a:p>
      </dgm:t>
    </dgm:pt>
    <dgm:pt modelId="{6C2A3EC9-4D80-410E-BC53-57F0CA77460F}" type="pres">
      <dgm:prSet presAssocID="{47C57519-70E5-49E3-B9D8-1AF95F22B9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43EF73-EC18-4D2F-AC11-6767A407D3CD}" type="pres">
      <dgm:prSet presAssocID="{95A4453D-B9AC-418B-B92D-5CF5BF01AC6C}" presName="parentText" presStyleLbl="node1" presStyleIdx="0" presStyleCnt="3" custScaleY="70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F7299-53EE-4940-8212-4035FDD9318D}" type="pres">
      <dgm:prSet presAssocID="{3DD9EA84-A0EA-4D47-82A1-DA98522BED4A}" presName="spacer" presStyleCnt="0"/>
      <dgm:spPr/>
    </dgm:pt>
    <dgm:pt modelId="{6FB3522C-422A-4007-871F-E474F036DD68}" type="pres">
      <dgm:prSet presAssocID="{D955E322-BBE2-47A3-BA4B-B7938EF05D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61809-0A8E-451F-BFD6-BAC87BF9FEFF}" type="pres">
      <dgm:prSet presAssocID="{DF08D7D5-3D86-491E-AB91-7EA70378AE31}" presName="spacer" presStyleCnt="0"/>
      <dgm:spPr/>
    </dgm:pt>
    <dgm:pt modelId="{3000B5B7-1A4C-4014-B3C4-A163DF7AEC2B}" type="pres">
      <dgm:prSet presAssocID="{325BBF3A-7B06-4E8E-9561-FB97EC4C7F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CEF57-B38D-430F-996A-73F58B13E3AF}" type="presOf" srcId="{D955E322-BBE2-47A3-BA4B-B7938EF05DB5}" destId="{6FB3522C-422A-4007-871F-E474F036DD68}" srcOrd="0" destOrd="0" presId="urn:microsoft.com/office/officeart/2005/8/layout/vList2"/>
    <dgm:cxn modelId="{0A680B74-6780-46F2-88DB-5F43E459F72E}" srcId="{47C57519-70E5-49E3-B9D8-1AF95F22B99E}" destId="{325BBF3A-7B06-4E8E-9561-FB97EC4C7F0B}" srcOrd="2" destOrd="0" parTransId="{5290AE48-D751-444C-8D91-1443733F43E1}" sibTransId="{A16C1A08-C2F0-4EE5-BC9B-746CF3B78C36}"/>
    <dgm:cxn modelId="{97037508-3FDC-47ED-928B-B15432C53C4D}" srcId="{47C57519-70E5-49E3-B9D8-1AF95F22B99E}" destId="{D955E322-BBE2-47A3-BA4B-B7938EF05DB5}" srcOrd="1" destOrd="0" parTransId="{9ED7553E-29D2-4CCD-8AD3-8E82B6E7ECF8}" sibTransId="{DF08D7D5-3D86-491E-AB91-7EA70378AE31}"/>
    <dgm:cxn modelId="{A0EDADBE-E4D1-4848-83CF-E72D32795267}" type="presOf" srcId="{325BBF3A-7B06-4E8E-9561-FB97EC4C7F0B}" destId="{3000B5B7-1A4C-4014-B3C4-A163DF7AEC2B}" srcOrd="0" destOrd="0" presId="urn:microsoft.com/office/officeart/2005/8/layout/vList2"/>
    <dgm:cxn modelId="{B07B5C3E-302A-4705-906B-BA7B911C75E2}" type="presOf" srcId="{47C57519-70E5-49E3-B9D8-1AF95F22B99E}" destId="{6C2A3EC9-4D80-410E-BC53-57F0CA77460F}" srcOrd="0" destOrd="0" presId="urn:microsoft.com/office/officeart/2005/8/layout/vList2"/>
    <dgm:cxn modelId="{92B01868-572A-442E-ABD8-169648B0FA20}" type="presOf" srcId="{95A4453D-B9AC-418B-B92D-5CF5BF01AC6C}" destId="{7D43EF73-EC18-4D2F-AC11-6767A407D3CD}" srcOrd="0" destOrd="0" presId="urn:microsoft.com/office/officeart/2005/8/layout/vList2"/>
    <dgm:cxn modelId="{7F63372A-85D4-475E-86E5-F73760439801}" srcId="{47C57519-70E5-49E3-B9D8-1AF95F22B99E}" destId="{95A4453D-B9AC-418B-B92D-5CF5BF01AC6C}" srcOrd="0" destOrd="0" parTransId="{DC791805-94F9-4159-91A2-2C1C6D2DEEC4}" sibTransId="{3DD9EA84-A0EA-4D47-82A1-DA98522BED4A}"/>
    <dgm:cxn modelId="{EA7F17B3-7AF1-408B-BC1D-55E033FC1096}" type="presParOf" srcId="{6C2A3EC9-4D80-410E-BC53-57F0CA77460F}" destId="{7D43EF73-EC18-4D2F-AC11-6767A407D3CD}" srcOrd="0" destOrd="0" presId="urn:microsoft.com/office/officeart/2005/8/layout/vList2"/>
    <dgm:cxn modelId="{370B6F46-CFDF-41B4-9AAC-EA99C2D40A9C}" type="presParOf" srcId="{6C2A3EC9-4D80-410E-BC53-57F0CA77460F}" destId="{0B0F7299-53EE-4940-8212-4035FDD9318D}" srcOrd="1" destOrd="0" presId="urn:microsoft.com/office/officeart/2005/8/layout/vList2"/>
    <dgm:cxn modelId="{3D5FBB6C-4674-45DB-BB7A-FCDAB5580C0B}" type="presParOf" srcId="{6C2A3EC9-4D80-410E-BC53-57F0CA77460F}" destId="{6FB3522C-422A-4007-871F-E474F036DD68}" srcOrd="2" destOrd="0" presId="urn:microsoft.com/office/officeart/2005/8/layout/vList2"/>
    <dgm:cxn modelId="{D831FA07-0FB8-4E9C-B2C4-909A28BA9C3C}" type="presParOf" srcId="{6C2A3EC9-4D80-410E-BC53-57F0CA77460F}" destId="{E1061809-0A8E-451F-BFD6-BAC87BF9FEFF}" srcOrd="3" destOrd="0" presId="urn:microsoft.com/office/officeart/2005/8/layout/vList2"/>
    <dgm:cxn modelId="{12AE5D3E-DE19-4456-A652-69C24207A886}" type="presParOf" srcId="{6C2A3EC9-4D80-410E-BC53-57F0CA77460F}" destId="{3000B5B7-1A4C-4014-B3C4-A163DF7AEC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90FDE1-F84B-4816-93D3-9191D305939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641F8AD-190F-46D7-B3C2-E9C65EF01E8D}">
      <dgm:prSet phldrT="[Текст]" custT="1"/>
      <dgm:spPr/>
      <dgm:t>
        <a:bodyPr/>
        <a:lstStyle/>
        <a:p>
          <a:r>
            <a:rPr lang="ru-RU" sz="2400" dirty="0" smtClean="0"/>
            <a:t>Свидетельство о смерти наследодателя</a:t>
          </a:r>
          <a:endParaRPr lang="ru-RU" sz="2400" dirty="0"/>
        </a:p>
      </dgm:t>
    </dgm:pt>
    <dgm:pt modelId="{9F071744-5422-4034-B22F-147762366E6D}" type="parTrans" cxnId="{5DF6F1A4-102E-4CE6-91A1-43B1A2306F3E}">
      <dgm:prSet/>
      <dgm:spPr/>
      <dgm:t>
        <a:bodyPr/>
        <a:lstStyle/>
        <a:p>
          <a:endParaRPr lang="ru-RU" sz="2000"/>
        </a:p>
      </dgm:t>
    </dgm:pt>
    <dgm:pt modelId="{133ADA0F-DFC0-45A9-8DA7-AFCE18E427A9}" type="sibTrans" cxnId="{5DF6F1A4-102E-4CE6-91A1-43B1A2306F3E}">
      <dgm:prSet/>
      <dgm:spPr/>
      <dgm:t>
        <a:bodyPr/>
        <a:lstStyle/>
        <a:p>
          <a:endParaRPr lang="ru-RU" sz="2000"/>
        </a:p>
      </dgm:t>
    </dgm:pt>
    <dgm:pt modelId="{EEA997FB-CC6C-461E-B1BF-75BC7B4DEA0F}">
      <dgm:prSet phldrT="[Текст]" custT="1"/>
      <dgm:spPr/>
      <dgm:t>
        <a:bodyPr/>
        <a:lstStyle/>
        <a:p>
          <a:r>
            <a:rPr lang="ru-RU" sz="2400" dirty="0" smtClean="0"/>
            <a:t>Свой паспорт</a:t>
          </a:r>
          <a:endParaRPr lang="ru-RU" sz="2400" dirty="0"/>
        </a:p>
      </dgm:t>
    </dgm:pt>
    <dgm:pt modelId="{DAF10E9A-C01C-43D5-B703-F73A8C9B7598}" type="parTrans" cxnId="{89B64A97-74D3-44A2-83D8-AC63C54A5352}">
      <dgm:prSet/>
      <dgm:spPr/>
      <dgm:t>
        <a:bodyPr/>
        <a:lstStyle/>
        <a:p>
          <a:endParaRPr lang="ru-RU" sz="2000"/>
        </a:p>
      </dgm:t>
    </dgm:pt>
    <dgm:pt modelId="{2B5D731A-EB0B-45C1-98B7-12341A06581B}" type="sibTrans" cxnId="{89B64A97-74D3-44A2-83D8-AC63C54A5352}">
      <dgm:prSet/>
      <dgm:spPr/>
      <dgm:t>
        <a:bodyPr/>
        <a:lstStyle/>
        <a:p>
          <a:endParaRPr lang="ru-RU" sz="2000"/>
        </a:p>
      </dgm:t>
    </dgm:pt>
    <dgm:pt modelId="{28A47BD9-F754-4F58-8B0C-E3F90AAA20EA}">
      <dgm:prSet phldrT="[Текст]" custT="1"/>
      <dgm:spPr/>
      <dgm:t>
        <a:bodyPr/>
        <a:lstStyle/>
        <a:p>
          <a:r>
            <a:rPr lang="ru-RU" sz="2400" dirty="0" smtClean="0"/>
            <a:t>Документы, подтверждающие родство с наследодателем и(или) завещание</a:t>
          </a:r>
          <a:endParaRPr lang="ru-RU" sz="2400" dirty="0"/>
        </a:p>
      </dgm:t>
    </dgm:pt>
    <dgm:pt modelId="{B1D27EA6-7C3C-4A31-A187-B0B64383316D}" type="parTrans" cxnId="{A3349108-CDAD-46AE-A7F3-0E3D500570CE}">
      <dgm:prSet/>
      <dgm:spPr/>
      <dgm:t>
        <a:bodyPr/>
        <a:lstStyle/>
        <a:p>
          <a:endParaRPr lang="ru-RU" sz="2000"/>
        </a:p>
      </dgm:t>
    </dgm:pt>
    <dgm:pt modelId="{8FE1BB6A-ED72-4B43-B537-38A1592B0019}" type="sibTrans" cxnId="{A3349108-CDAD-46AE-A7F3-0E3D500570CE}">
      <dgm:prSet/>
      <dgm:spPr/>
      <dgm:t>
        <a:bodyPr/>
        <a:lstStyle/>
        <a:p>
          <a:endParaRPr lang="ru-RU" sz="2000"/>
        </a:p>
      </dgm:t>
    </dgm:pt>
    <dgm:pt modelId="{72807811-5982-44E0-A3C2-B488BBCC8B4D}">
      <dgm:prSet phldrT="[Текст]" custT="1"/>
      <dgm:spPr/>
      <dgm:t>
        <a:bodyPr/>
        <a:lstStyle/>
        <a:p>
          <a:r>
            <a:rPr lang="ru-RU" sz="2400" dirty="0" smtClean="0"/>
            <a:t>Деньги (минимум 500 рублей)</a:t>
          </a:r>
          <a:endParaRPr lang="ru-RU" sz="2400" dirty="0"/>
        </a:p>
      </dgm:t>
    </dgm:pt>
    <dgm:pt modelId="{2BA6A576-9A2C-4D41-B191-8006C4AA128D}" type="parTrans" cxnId="{437D0BEC-E900-49EB-9949-63A134F788A5}">
      <dgm:prSet/>
      <dgm:spPr/>
      <dgm:t>
        <a:bodyPr/>
        <a:lstStyle/>
        <a:p>
          <a:endParaRPr lang="ru-RU" sz="2000"/>
        </a:p>
      </dgm:t>
    </dgm:pt>
    <dgm:pt modelId="{49FDA542-8522-41F5-9FE0-E9779340A86A}" type="sibTrans" cxnId="{437D0BEC-E900-49EB-9949-63A134F788A5}">
      <dgm:prSet/>
      <dgm:spPr/>
      <dgm:t>
        <a:bodyPr/>
        <a:lstStyle/>
        <a:p>
          <a:endParaRPr lang="ru-RU" sz="2000"/>
        </a:p>
      </dgm:t>
    </dgm:pt>
    <dgm:pt modelId="{37AEC8D4-9443-4066-BB5A-324389150902}">
      <dgm:prSet phldrT="[Текст]" custT="1"/>
      <dgm:spPr/>
      <dgm:t>
        <a:bodyPr/>
        <a:lstStyle/>
        <a:p>
          <a:r>
            <a:rPr lang="ru-RU" sz="2400" dirty="0" smtClean="0"/>
            <a:t>Справка о последнем месте жительства наследодателя</a:t>
          </a:r>
          <a:endParaRPr lang="ru-RU" sz="2400" dirty="0"/>
        </a:p>
      </dgm:t>
    </dgm:pt>
    <dgm:pt modelId="{7733C9A1-74D6-4C31-99D3-A9E7386D0B63}" type="parTrans" cxnId="{668A1611-674B-4BD5-85DD-FB62E48771B4}">
      <dgm:prSet/>
      <dgm:spPr/>
      <dgm:t>
        <a:bodyPr/>
        <a:lstStyle/>
        <a:p>
          <a:endParaRPr lang="ru-RU" sz="2000"/>
        </a:p>
      </dgm:t>
    </dgm:pt>
    <dgm:pt modelId="{8323D3F4-83F5-4EDC-A51E-658779D37174}" type="sibTrans" cxnId="{668A1611-674B-4BD5-85DD-FB62E48771B4}">
      <dgm:prSet/>
      <dgm:spPr/>
      <dgm:t>
        <a:bodyPr/>
        <a:lstStyle/>
        <a:p>
          <a:endParaRPr lang="ru-RU" sz="2000"/>
        </a:p>
      </dgm:t>
    </dgm:pt>
    <dgm:pt modelId="{A05C909A-E056-40AA-830C-A61C426A178A}" type="pres">
      <dgm:prSet presAssocID="{5C90FDE1-F84B-4816-93D3-9191D30593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2169A2-433F-4B4E-9038-EE1466058D9F}" type="pres">
      <dgm:prSet presAssocID="{0641F8AD-190F-46D7-B3C2-E9C65EF01E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C28F5-F4D9-4586-8B6E-6E4DFB6CA8E4}" type="pres">
      <dgm:prSet presAssocID="{133ADA0F-DFC0-45A9-8DA7-AFCE18E427A9}" presName="sibTrans" presStyleCnt="0"/>
      <dgm:spPr/>
      <dgm:t>
        <a:bodyPr/>
        <a:lstStyle/>
        <a:p>
          <a:endParaRPr lang="ru-RU"/>
        </a:p>
      </dgm:t>
    </dgm:pt>
    <dgm:pt modelId="{AA76F410-5CBB-4034-AA64-B31B5680764A}" type="pres">
      <dgm:prSet presAssocID="{EEA997FB-CC6C-461E-B1BF-75BC7B4DEA0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51459-71D3-46BE-AC8F-608F405772C6}" type="pres">
      <dgm:prSet presAssocID="{2B5D731A-EB0B-45C1-98B7-12341A06581B}" presName="sibTrans" presStyleCnt="0"/>
      <dgm:spPr/>
      <dgm:t>
        <a:bodyPr/>
        <a:lstStyle/>
        <a:p>
          <a:endParaRPr lang="ru-RU"/>
        </a:p>
      </dgm:t>
    </dgm:pt>
    <dgm:pt modelId="{855F6B54-DAB2-4E5F-832D-7EDFCEC83F6C}" type="pres">
      <dgm:prSet presAssocID="{28A47BD9-F754-4F58-8B0C-E3F90AAA20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68982-4150-40C0-9875-C834D481C346}" type="pres">
      <dgm:prSet presAssocID="{8FE1BB6A-ED72-4B43-B537-38A1592B0019}" presName="sibTrans" presStyleCnt="0"/>
      <dgm:spPr/>
      <dgm:t>
        <a:bodyPr/>
        <a:lstStyle/>
        <a:p>
          <a:endParaRPr lang="ru-RU"/>
        </a:p>
      </dgm:t>
    </dgm:pt>
    <dgm:pt modelId="{1E73C2C7-6944-48DB-B9C0-4BE9F52120D3}" type="pres">
      <dgm:prSet presAssocID="{37AEC8D4-9443-4066-BB5A-32438915090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B8097-6E7D-453A-A721-42DE14A2EAA2}" type="pres">
      <dgm:prSet presAssocID="{8323D3F4-83F5-4EDC-A51E-658779D37174}" presName="sibTrans" presStyleCnt="0"/>
      <dgm:spPr/>
      <dgm:t>
        <a:bodyPr/>
        <a:lstStyle/>
        <a:p>
          <a:endParaRPr lang="ru-RU"/>
        </a:p>
      </dgm:t>
    </dgm:pt>
    <dgm:pt modelId="{D1FE3021-3E25-4CCA-8FFC-E0EEEE21289A}" type="pres">
      <dgm:prSet presAssocID="{72807811-5982-44E0-A3C2-B488BBCC8B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7AEA68-6E40-4FB4-B580-548861CB7620}" type="presOf" srcId="{28A47BD9-F754-4F58-8B0C-E3F90AAA20EA}" destId="{855F6B54-DAB2-4E5F-832D-7EDFCEC83F6C}" srcOrd="0" destOrd="0" presId="urn:microsoft.com/office/officeart/2005/8/layout/default"/>
    <dgm:cxn modelId="{668A1611-674B-4BD5-85DD-FB62E48771B4}" srcId="{5C90FDE1-F84B-4816-93D3-9191D3059395}" destId="{37AEC8D4-9443-4066-BB5A-324389150902}" srcOrd="3" destOrd="0" parTransId="{7733C9A1-74D6-4C31-99D3-A9E7386D0B63}" sibTransId="{8323D3F4-83F5-4EDC-A51E-658779D37174}"/>
    <dgm:cxn modelId="{95B39FBB-1AAD-415C-8D09-4F979882498C}" type="presOf" srcId="{37AEC8D4-9443-4066-BB5A-324389150902}" destId="{1E73C2C7-6944-48DB-B9C0-4BE9F52120D3}" srcOrd="0" destOrd="0" presId="urn:microsoft.com/office/officeart/2005/8/layout/default"/>
    <dgm:cxn modelId="{437D0BEC-E900-49EB-9949-63A134F788A5}" srcId="{5C90FDE1-F84B-4816-93D3-9191D3059395}" destId="{72807811-5982-44E0-A3C2-B488BBCC8B4D}" srcOrd="4" destOrd="0" parTransId="{2BA6A576-9A2C-4D41-B191-8006C4AA128D}" sibTransId="{49FDA542-8522-41F5-9FE0-E9779340A86A}"/>
    <dgm:cxn modelId="{5DF6F1A4-102E-4CE6-91A1-43B1A2306F3E}" srcId="{5C90FDE1-F84B-4816-93D3-9191D3059395}" destId="{0641F8AD-190F-46D7-B3C2-E9C65EF01E8D}" srcOrd="0" destOrd="0" parTransId="{9F071744-5422-4034-B22F-147762366E6D}" sibTransId="{133ADA0F-DFC0-45A9-8DA7-AFCE18E427A9}"/>
    <dgm:cxn modelId="{131390E0-460E-4DA7-AB5E-0D59EA2D1AC7}" type="presOf" srcId="{5C90FDE1-F84B-4816-93D3-9191D3059395}" destId="{A05C909A-E056-40AA-830C-A61C426A178A}" srcOrd="0" destOrd="0" presId="urn:microsoft.com/office/officeart/2005/8/layout/default"/>
    <dgm:cxn modelId="{C1C0D52D-B678-4F86-BDB3-123019D42AF6}" type="presOf" srcId="{0641F8AD-190F-46D7-B3C2-E9C65EF01E8D}" destId="{392169A2-433F-4B4E-9038-EE1466058D9F}" srcOrd="0" destOrd="0" presId="urn:microsoft.com/office/officeart/2005/8/layout/default"/>
    <dgm:cxn modelId="{A3349108-CDAD-46AE-A7F3-0E3D500570CE}" srcId="{5C90FDE1-F84B-4816-93D3-9191D3059395}" destId="{28A47BD9-F754-4F58-8B0C-E3F90AAA20EA}" srcOrd="2" destOrd="0" parTransId="{B1D27EA6-7C3C-4A31-A187-B0B64383316D}" sibTransId="{8FE1BB6A-ED72-4B43-B537-38A1592B0019}"/>
    <dgm:cxn modelId="{0111F8B0-697F-4D00-9F06-268BFCD5E679}" type="presOf" srcId="{EEA997FB-CC6C-461E-B1BF-75BC7B4DEA0F}" destId="{AA76F410-5CBB-4034-AA64-B31B5680764A}" srcOrd="0" destOrd="0" presId="urn:microsoft.com/office/officeart/2005/8/layout/default"/>
    <dgm:cxn modelId="{B8818A63-D444-496E-9B34-FBECB6D58D43}" type="presOf" srcId="{72807811-5982-44E0-A3C2-B488BBCC8B4D}" destId="{D1FE3021-3E25-4CCA-8FFC-E0EEEE21289A}" srcOrd="0" destOrd="0" presId="urn:microsoft.com/office/officeart/2005/8/layout/default"/>
    <dgm:cxn modelId="{89B64A97-74D3-44A2-83D8-AC63C54A5352}" srcId="{5C90FDE1-F84B-4816-93D3-9191D3059395}" destId="{EEA997FB-CC6C-461E-B1BF-75BC7B4DEA0F}" srcOrd="1" destOrd="0" parTransId="{DAF10E9A-C01C-43D5-B703-F73A8C9B7598}" sibTransId="{2B5D731A-EB0B-45C1-98B7-12341A06581B}"/>
    <dgm:cxn modelId="{95F88E4C-40AC-44B6-99B4-FBA04C170E67}" type="presParOf" srcId="{A05C909A-E056-40AA-830C-A61C426A178A}" destId="{392169A2-433F-4B4E-9038-EE1466058D9F}" srcOrd="0" destOrd="0" presId="urn:microsoft.com/office/officeart/2005/8/layout/default"/>
    <dgm:cxn modelId="{380306A7-AD66-43F4-B2BC-540CBA63C80B}" type="presParOf" srcId="{A05C909A-E056-40AA-830C-A61C426A178A}" destId="{3CDC28F5-F4D9-4586-8B6E-6E4DFB6CA8E4}" srcOrd="1" destOrd="0" presId="urn:microsoft.com/office/officeart/2005/8/layout/default"/>
    <dgm:cxn modelId="{044B6D99-402B-4A8B-A6AA-DFD164C92D12}" type="presParOf" srcId="{A05C909A-E056-40AA-830C-A61C426A178A}" destId="{AA76F410-5CBB-4034-AA64-B31B5680764A}" srcOrd="2" destOrd="0" presId="urn:microsoft.com/office/officeart/2005/8/layout/default"/>
    <dgm:cxn modelId="{2CC6DCEA-CCE7-426A-9471-7F45952BC6B8}" type="presParOf" srcId="{A05C909A-E056-40AA-830C-A61C426A178A}" destId="{01D51459-71D3-46BE-AC8F-608F405772C6}" srcOrd="3" destOrd="0" presId="urn:microsoft.com/office/officeart/2005/8/layout/default"/>
    <dgm:cxn modelId="{2E7C8D15-5765-4B4D-B3FF-68E112B1E263}" type="presParOf" srcId="{A05C909A-E056-40AA-830C-A61C426A178A}" destId="{855F6B54-DAB2-4E5F-832D-7EDFCEC83F6C}" srcOrd="4" destOrd="0" presId="urn:microsoft.com/office/officeart/2005/8/layout/default"/>
    <dgm:cxn modelId="{08C4E5CB-65C8-4066-95A3-796B73D603B6}" type="presParOf" srcId="{A05C909A-E056-40AA-830C-A61C426A178A}" destId="{3A768982-4150-40C0-9875-C834D481C346}" srcOrd="5" destOrd="0" presId="urn:microsoft.com/office/officeart/2005/8/layout/default"/>
    <dgm:cxn modelId="{D335490B-F35E-4AC7-B27F-48DA611EF987}" type="presParOf" srcId="{A05C909A-E056-40AA-830C-A61C426A178A}" destId="{1E73C2C7-6944-48DB-B9C0-4BE9F52120D3}" srcOrd="6" destOrd="0" presId="urn:microsoft.com/office/officeart/2005/8/layout/default"/>
    <dgm:cxn modelId="{D6940D2B-C543-45BC-942A-BB763C978B4D}" type="presParOf" srcId="{A05C909A-E056-40AA-830C-A61C426A178A}" destId="{CDEB8097-6E7D-453A-A721-42DE14A2EAA2}" srcOrd="7" destOrd="0" presId="urn:microsoft.com/office/officeart/2005/8/layout/default"/>
    <dgm:cxn modelId="{F9C110CA-B7FC-4A96-8FE9-22570072F4AB}" type="presParOf" srcId="{A05C909A-E056-40AA-830C-A61C426A178A}" destId="{D1FE3021-3E25-4CCA-8FFC-E0EEEE21289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2B2A-A267-4AAD-91BF-552B119B7712}">
      <dsp:nvSpPr>
        <dsp:cNvPr id="0" name=""/>
        <dsp:cNvSpPr/>
      </dsp:nvSpPr>
      <dsp:spPr>
        <a:xfrm>
          <a:off x="3918904" y="2361484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855"/>
              </a:lnTo>
              <a:lnTo>
                <a:pt x="2154845" y="698855"/>
              </a:lnTo>
              <a:lnTo>
                <a:pt x="2154845" y="10255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8F319-7B21-481F-AE49-4CB5E127775A}">
      <dsp:nvSpPr>
        <dsp:cNvPr id="0" name=""/>
        <dsp:cNvSpPr/>
      </dsp:nvSpPr>
      <dsp:spPr>
        <a:xfrm>
          <a:off x="1764059" y="2361484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2154845" y="0"/>
              </a:moveTo>
              <a:lnTo>
                <a:pt x="2154845" y="698855"/>
              </a:lnTo>
              <a:lnTo>
                <a:pt x="0" y="698855"/>
              </a:lnTo>
              <a:lnTo>
                <a:pt x="0" y="10255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C96CF-9EF1-480F-BE26-88D0F71AE76D}">
      <dsp:nvSpPr>
        <dsp:cNvPr id="0" name=""/>
        <dsp:cNvSpPr/>
      </dsp:nvSpPr>
      <dsp:spPr>
        <a:xfrm>
          <a:off x="2155849" y="122404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0E4911-A7E3-4F86-93B4-3B647E444661}">
      <dsp:nvSpPr>
        <dsp:cNvPr id="0" name=""/>
        <dsp:cNvSpPr/>
      </dsp:nvSpPr>
      <dsp:spPr>
        <a:xfrm>
          <a:off x="2547639" y="494604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Открытие наследства</a:t>
          </a:r>
          <a:endParaRPr lang="ru-RU" sz="4200" kern="1200" dirty="0"/>
        </a:p>
      </dsp:txBody>
      <dsp:txXfrm>
        <a:off x="2613219" y="560184"/>
        <a:ext cx="3394950" cy="2107920"/>
      </dsp:txXfrm>
    </dsp:sp>
    <dsp:sp modelId="{736FF0A5-B096-4C48-A041-C9D62992040C}">
      <dsp:nvSpPr>
        <dsp:cNvPr id="0" name=""/>
        <dsp:cNvSpPr/>
      </dsp:nvSpPr>
      <dsp:spPr>
        <a:xfrm>
          <a:off x="1004" y="3386994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86421F-97F8-4213-A02B-5CB9284A40A3}">
      <dsp:nvSpPr>
        <dsp:cNvPr id="0" name=""/>
        <dsp:cNvSpPr/>
      </dsp:nvSpPr>
      <dsp:spPr>
        <a:xfrm>
          <a:off x="392794" y="3759195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Смерть</a:t>
          </a:r>
          <a:endParaRPr lang="ru-RU" sz="4200" kern="1200" dirty="0"/>
        </a:p>
      </dsp:txBody>
      <dsp:txXfrm>
        <a:off x="458374" y="3824775"/>
        <a:ext cx="3394950" cy="2107920"/>
      </dsp:txXfrm>
    </dsp:sp>
    <dsp:sp modelId="{BC58A06F-708D-4334-A3B4-E0109BBF77E4}">
      <dsp:nvSpPr>
        <dsp:cNvPr id="0" name=""/>
        <dsp:cNvSpPr/>
      </dsp:nvSpPr>
      <dsp:spPr>
        <a:xfrm>
          <a:off x="4310695" y="3386994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D6AE01-D5D4-4E4B-85DA-EC936CEAE509}">
      <dsp:nvSpPr>
        <dsp:cNvPr id="0" name=""/>
        <dsp:cNvSpPr/>
      </dsp:nvSpPr>
      <dsp:spPr>
        <a:xfrm>
          <a:off x="4702485" y="3759195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Признание судом умершим</a:t>
          </a:r>
          <a:endParaRPr lang="ru-RU" sz="4200" kern="1200" dirty="0"/>
        </a:p>
      </dsp:txBody>
      <dsp:txXfrm>
        <a:off x="4768065" y="3824775"/>
        <a:ext cx="3394950" cy="21079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7352D-975F-49BB-98EC-C0F43DE4074F}">
      <dsp:nvSpPr>
        <dsp:cNvPr id="0" name=""/>
        <dsp:cNvSpPr/>
      </dsp:nvSpPr>
      <dsp:spPr>
        <a:xfrm>
          <a:off x="0" y="111935"/>
          <a:ext cx="7992888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Все, чем владел наследодатель на момент своей смерти, включая:</a:t>
          </a:r>
          <a:endParaRPr lang="ru-RU" sz="3200" kern="1200" dirty="0"/>
        </a:p>
      </dsp:txBody>
      <dsp:txXfrm>
        <a:off x="62141" y="174076"/>
        <a:ext cx="7868606" cy="1148678"/>
      </dsp:txXfrm>
    </dsp:sp>
    <dsp:sp modelId="{07AA4560-EF42-4394-BB1C-70810E99C70B}">
      <dsp:nvSpPr>
        <dsp:cNvPr id="0" name=""/>
        <dsp:cNvSpPr/>
      </dsp:nvSpPr>
      <dsp:spPr>
        <a:xfrm>
          <a:off x="0" y="1384895"/>
          <a:ext cx="7992888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smtClean="0"/>
            <a:t>вещи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smtClean="0"/>
            <a:t>иное имущество 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smtClean="0"/>
            <a:t>имущественные права и обязанности</a:t>
          </a:r>
          <a:endParaRPr lang="ru-RU" sz="2500" kern="1200"/>
        </a:p>
      </dsp:txBody>
      <dsp:txXfrm>
        <a:off x="0" y="1384895"/>
        <a:ext cx="7992888" cy="1291680"/>
      </dsp:txXfrm>
    </dsp:sp>
    <dsp:sp modelId="{7F2AD114-833D-4FBA-8E5F-7A205B951165}">
      <dsp:nvSpPr>
        <dsp:cNvPr id="0" name=""/>
        <dsp:cNvSpPr/>
      </dsp:nvSpPr>
      <dsp:spPr>
        <a:xfrm>
          <a:off x="0" y="2676576"/>
          <a:ext cx="7992888" cy="1272960"/>
        </a:xfrm>
        <a:prstGeom prst="round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Не могут наследоваться личные права и обязанности:</a:t>
          </a:r>
          <a:endParaRPr lang="ru-RU" sz="3200" kern="1200"/>
        </a:p>
      </dsp:txBody>
      <dsp:txXfrm>
        <a:off x="62141" y="2738717"/>
        <a:ext cx="7868606" cy="1148678"/>
      </dsp:txXfrm>
    </dsp:sp>
    <dsp:sp modelId="{07B376F0-16BF-4A2C-BC3C-FCBC35DD3AE1}">
      <dsp:nvSpPr>
        <dsp:cNvPr id="0" name=""/>
        <dsp:cNvSpPr/>
      </dsp:nvSpPr>
      <dsp:spPr>
        <a:xfrm>
          <a:off x="0" y="3949536"/>
          <a:ext cx="7992888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/>
            <a:t>право на алименты (обязанность их уплаты)</a:t>
          </a:r>
          <a:endParaRPr lang="ru-RU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/>
            <a:t>право на возмещение вреда, причиненного жизни или здоровью</a:t>
          </a:r>
          <a:endParaRPr lang="ru-RU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smtClean="0"/>
            <a:t>личные неимущественные права и другие нематериальные блага</a:t>
          </a:r>
          <a:endParaRPr lang="ru-RU" sz="2500" kern="1200"/>
        </a:p>
      </dsp:txBody>
      <dsp:txXfrm>
        <a:off x="0" y="3949536"/>
        <a:ext cx="7992888" cy="19872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27FAF-868D-45E8-BB78-4C8CCFB98EDF}">
      <dsp:nvSpPr>
        <dsp:cNvPr id="0" name=""/>
        <dsp:cNvSpPr/>
      </dsp:nvSpPr>
      <dsp:spPr>
        <a:xfrm>
          <a:off x="1633363" y="0"/>
          <a:ext cx="5877272" cy="5877272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08075F-D9B4-442C-ADC7-E726B4CD7C2A}">
      <dsp:nvSpPr>
        <dsp:cNvPr id="0" name=""/>
        <dsp:cNvSpPr/>
      </dsp:nvSpPr>
      <dsp:spPr>
        <a:xfrm>
          <a:off x="2191704" y="558340"/>
          <a:ext cx="2292136" cy="229213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Граждане, находящиеся в живых в момент смерти наследодателя</a:t>
          </a:r>
          <a:endParaRPr lang="ru-RU" sz="2100" kern="1200"/>
        </a:p>
      </dsp:txBody>
      <dsp:txXfrm>
        <a:off x="2303597" y="670233"/>
        <a:ext cx="2068350" cy="2068350"/>
      </dsp:txXfrm>
    </dsp:sp>
    <dsp:sp modelId="{2A33ACC8-B02D-410F-A575-5E4699EE1295}">
      <dsp:nvSpPr>
        <dsp:cNvPr id="0" name=""/>
        <dsp:cNvSpPr/>
      </dsp:nvSpPr>
      <dsp:spPr>
        <a:xfrm>
          <a:off x="4660159" y="558340"/>
          <a:ext cx="2292136" cy="2292136"/>
        </a:xfrm>
        <a:prstGeom prst="roundRect">
          <a:avLst/>
        </a:prstGeom>
        <a:gradFill rotWithShape="0">
          <a:gsLst>
            <a:gs pos="0">
              <a:schemeClr val="accent5">
                <a:hueOff val="3961231"/>
                <a:satOff val="-20173"/>
                <a:lumOff val="3725"/>
                <a:alphaOff val="0"/>
                <a:tint val="92000"/>
                <a:satMod val="170000"/>
              </a:schemeClr>
            </a:gs>
            <a:gs pos="15000">
              <a:schemeClr val="accent5">
                <a:hueOff val="3961231"/>
                <a:satOff val="-20173"/>
                <a:lumOff val="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3961231"/>
                <a:satOff val="-20173"/>
                <a:lumOff val="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3961231"/>
                <a:satOff val="-20173"/>
                <a:lumOff val="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3961231"/>
                <a:satOff val="-20173"/>
                <a:lumOff val="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3961231"/>
              <a:satOff val="-20173"/>
              <a:lumOff val="372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Граждане, зачатые при жизни наследодателя</a:t>
          </a:r>
          <a:endParaRPr lang="ru-RU" sz="2100" kern="1200" dirty="0"/>
        </a:p>
      </dsp:txBody>
      <dsp:txXfrm>
        <a:off x="4772052" y="670233"/>
        <a:ext cx="2068350" cy="2068350"/>
      </dsp:txXfrm>
    </dsp:sp>
    <dsp:sp modelId="{576A35CD-96A8-434C-B9A1-226CA1699D3E}">
      <dsp:nvSpPr>
        <dsp:cNvPr id="0" name=""/>
        <dsp:cNvSpPr/>
      </dsp:nvSpPr>
      <dsp:spPr>
        <a:xfrm>
          <a:off x="2191704" y="3026795"/>
          <a:ext cx="2292136" cy="2292136"/>
        </a:xfrm>
        <a:prstGeom prst="roundRect">
          <a:avLst/>
        </a:prstGeom>
        <a:gradFill rotWithShape="0">
          <a:gsLst>
            <a:gs pos="0">
              <a:schemeClr val="accent5">
                <a:hueOff val="7922463"/>
                <a:satOff val="-40347"/>
                <a:lumOff val="7450"/>
                <a:alphaOff val="0"/>
                <a:tint val="92000"/>
                <a:satMod val="170000"/>
              </a:schemeClr>
            </a:gs>
            <a:gs pos="15000">
              <a:schemeClr val="accent5">
                <a:hueOff val="7922463"/>
                <a:satOff val="-40347"/>
                <a:lumOff val="745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7922463"/>
                <a:satOff val="-40347"/>
                <a:lumOff val="745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7922463"/>
                <a:satOff val="-40347"/>
                <a:lumOff val="745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7922463"/>
                <a:satOff val="-40347"/>
                <a:lumOff val="745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7922463"/>
              <a:satOff val="-40347"/>
              <a:lumOff val="745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Юридические лица, существующие на день открытия наследства</a:t>
          </a:r>
          <a:endParaRPr lang="ru-RU" sz="2100" kern="1200" dirty="0"/>
        </a:p>
      </dsp:txBody>
      <dsp:txXfrm>
        <a:off x="2303597" y="3138688"/>
        <a:ext cx="2068350" cy="2068350"/>
      </dsp:txXfrm>
    </dsp:sp>
    <dsp:sp modelId="{F475EFDB-883A-4B40-B6FC-FB7E51D5E4D4}">
      <dsp:nvSpPr>
        <dsp:cNvPr id="0" name=""/>
        <dsp:cNvSpPr/>
      </dsp:nvSpPr>
      <dsp:spPr>
        <a:xfrm>
          <a:off x="4660159" y="3026795"/>
          <a:ext cx="2292136" cy="2292136"/>
        </a:xfrm>
        <a:prstGeom prst="roundRect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92000"/>
                <a:satMod val="170000"/>
              </a:schemeClr>
            </a:gs>
            <a:gs pos="15000">
              <a:schemeClr val="accent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11883694"/>
              <a:satOff val="-60520"/>
              <a:lumOff val="1117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Россия, субъекты РФ, муниципальные образования – выморочное имущество</a:t>
          </a:r>
          <a:endParaRPr lang="ru-RU" sz="2100" kern="1200" dirty="0"/>
        </a:p>
      </dsp:txBody>
      <dsp:txXfrm>
        <a:off x="4772052" y="3138688"/>
        <a:ext cx="2068350" cy="2068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1423C-74EE-442E-8DFC-8226F5217A93}">
      <dsp:nvSpPr>
        <dsp:cNvPr id="0" name=""/>
        <dsp:cNvSpPr/>
      </dsp:nvSpPr>
      <dsp:spPr>
        <a:xfrm>
          <a:off x="0" y="33382"/>
          <a:ext cx="7776864" cy="28354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Если отсутствует завещание, то по общему правилу имущество умершего наследуют его наследники по закону</a:t>
          </a:r>
          <a:endParaRPr lang="ru-RU" sz="3300" kern="1200" dirty="0"/>
        </a:p>
      </dsp:txBody>
      <dsp:txXfrm>
        <a:off x="138414" y="171796"/>
        <a:ext cx="7500036" cy="2558593"/>
      </dsp:txXfrm>
    </dsp:sp>
    <dsp:sp modelId="{A1E57951-6EFD-4150-823D-D8E4561AABB6}">
      <dsp:nvSpPr>
        <dsp:cNvPr id="0" name=""/>
        <dsp:cNvSpPr/>
      </dsp:nvSpPr>
      <dsp:spPr>
        <a:xfrm>
          <a:off x="0" y="2952328"/>
          <a:ext cx="7776864" cy="2835421"/>
        </a:xfrm>
        <a:prstGeom prst="roundRect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6826439"/>
              <a:satOff val="-8652"/>
              <a:lumOff val="-372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Наследодатель может самостоятельно назначить наследника (наследников) определенного имущества или всего своего имущества путем составления завещания</a:t>
          </a:r>
          <a:endParaRPr lang="ru-RU" sz="3300" kern="1200" dirty="0"/>
        </a:p>
      </dsp:txBody>
      <dsp:txXfrm>
        <a:off x="138414" y="3090742"/>
        <a:ext cx="7500036" cy="25585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AAD47-CAD6-43E7-8DBD-AE994392A32F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7870-FAB1-481A-B8CD-26997F66D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6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Признается, пока не доказано иное, что наследник принял наследство, если он совершил действия, свидетельствующие о фактическом принятии наследства, в частности если наследник:</a:t>
            </a:r>
          </a:p>
          <a:p>
            <a:r>
              <a:rPr lang="ru-RU" dirty="0" smtClean="0"/>
              <a:t>вступил во владение или в управление наследственным имуществом;</a:t>
            </a:r>
          </a:p>
          <a:p>
            <a:r>
              <a:rPr lang="ru-RU" dirty="0" smtClean="0"/>
              <a:t>принял меры по сохранению наследственного имущества, защите его от посягательств или притязаний третьих лиц;</a:t>
            </a:r>
          </a:p>
          <a:p>
            <a:r>
              <a:rPr lang="ru-RU" dirty="0" smtClean="0"/>
              <a:t>произвел за свой счет расходы на содержание наследственного имущества;</a:t>
            </a:r>
          </a:p>
          <a:p>
            <a:r>
              <a:rPr lang="ru-RU" dirty="0" smtClean="0"/>
              <a:t>оплатил за свой счет долги наследодателя или получил от третьих лиц причитавшиеся наследодателю денежные средства.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7870-FAB1-481A-B8CD-26997F66DD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1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Отметить, что последний</a:t>
            </a:r>
            <a:r>
              <a:rPr lang="ru-RU" baseline="0" dirty="0" smtClean="0"/>
              <a:t> день может выпасть на выходной/праздничный день + еще дни для подачи заявления</a:t>
            </a:r>
          </a:p>
          <a:p>
            <a:r>
              <a:rPr lang="ru-RU" baseline="0" dirty="0" smtClean="0"/>
              <a:t>Надо ли говорить о периодах дат смерти?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7870-FAB1-481A-B8CD-26997F66DD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7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Устно проговорить, что</a:t>
            </a:r>
            <a:r>
              <a:rPr lang="ru-RU" baseline="0" dirty="0" smtClean="0"/>
              <a:t> Если последнее место жительства наследодателя, обладавшего имуществом на территории Российской Федерации, неизвестно или находится за ее пределами, местом открытия наследства в Российской Федерации признается место нахождения такого наследственного имущества. Если такое наследственное имущество находится в разных местах, местом открытия наследства является место нахождения входящих в его состав недвижимого имущества или наиболее ценной части недвижимого имущества, а при отсутствии недвижимого имущества - место нахождения движимого имущества или его наиболее ценной части. Ценность имущества определяется исходя из его рыночной стоимости.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7870-FAB1-481A-B8CD-26997F66DD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01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Сказать о значении</a:t>
            </a:r>
            <a:r>
              <a:rPr lang="ru-RU" baseline="0" dirty="0" smtClean="0"/>
              <a:t> этого института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7870-FAB1-481A-B8CD-26997F66DDD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7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случае, если погребение осуществлялось за счет средств супруга, близких родственников, иных родственников, законного представителя умершего или иного лица, взявшего на себя обязанность осуществить погребение умершего, им выплачивается социальное пособие на погребение в размере, равном стоимости услуг, предоставляемых согласно гарантированному перечню услуг по погребению, указанному в пункте 1 статьи 9 настоящего Федерального закона, но не превышающем 4000 рублей, с последующей индексацией исходя из прогнозируемого уровня инфляции, установленного федеральным законом о федеральном бюджете на очередной финансовый год и плановый период, в сроки, определяемые Правительством Российской Федерации.</a:t>
            </a:r>
          </a:p>
          <a:p>
            <a:r>
              <a:rPr lang="ru-RU" dirty="0" smtClean="0"/>
              <a:t>В районах и местностях, где установлен районный коэффициент к заработной плате, этот предел определяется с применением районного коэффициента.</a:t>
            </a:r>
          </a:p>
          <a:p>
            <a:r>
              <a:rPr lang="ru-RU" dirty="0" smtClean="0"/>
              <a:t>Социальное пособие на погребение выплачивается, если обращение за ним последовало не позднее шести месяцев со дня смерти. Размер социального пособия на погребение определяется в соответствии с пунктом 1 настоящей статьи. Выплата социального пособия на погребение производится соответственно за счет средств Пенсионного фонда Российской Федерации, Фонда социального страхования Российской Федерации, бюджетов субъектов Российской Федерации.</a:t>
            </a:r>
          </a:p>
          <a:p>
            <a:r>
              <a:rPr lang="ru-RU" dirty="0" smtClean="0"/>
              <a:t>Из федерального бюджета возмещаются Пенсионному фонду Российской Федерации расходы, связанные с выплатой социального пособия на погребение умерших </a:t>
            </a:r>
            <a:r>
              <a:rPr lang="ru-RU" dirty="0" err="1" smtClean="0"/>
              <a:t>неработавших</a:t>
            </a:r>
            <a:r>
              <a:rPr lang="ru-RU" dirty="0" smtClean="0"/>
              <a:t> пенсионеров, досрочно оформивших пенсию по предложению органов службы занятости (в случае, если смерть пенсионера наступила в период получения досрочной пенсии до достижения им возраста, дающего право на получение соответствующей пенсии).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7870-FAB1-481A-B8CD-26997F66DDD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2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5.xml"/><Relationship Id="rId7" Type="http://schemas.openxmlformats.org/officeDocument/2006/relationships/slide" Target="slide21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6.xml"/><Relationship Id="rId7" Type="http://schemas.openxmlformats.org/officeDocument/2006/relationships/slide" Target="slide21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7.xml"/><Relationship Id="rId7" Type="http://schemas.openxmlformats.org/officeDocument/2006/relationships/slide" Target="slide21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8.xml"/><Relationship Id="rId7" Type="http://schemas.openxmlformats.org/officeDocument/2006/relationships/slide" Target="slide21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9.xml"/><Relationship Id="rId7" Type="http://schemas.openxmlformats.org/officeDocument/2006/relationships/slide" Target="slide21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0.xml"/><Relationship Id="rId7" Type="http://schemas.openxmlformats.org/officeDocument/2006/relationships/slide" Target="slide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1.xml"/><Relationship Id="rId7" Type="http://schemas.openxmlformats.org/officeDocument/2006/relationships/slide" Target="slide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70"/>
            <a:ext cx="7437512" cy="1143000"/>
          </a:xfrm>
        </p:spPr>
        <p:txBody>
          <a:bodyPr/>
          <a:lstStyle/>
          <a:p>
            <a:pPr algn="ctr"/>
            <a:r>
              <a:rPr lang="ru-RU" dirty="0" smtClean="0"/>
              <a:t>Сроки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668756"/>
              </p:ext>
            </p:extLst>
          </p:nvPr>
        </p:nvGraphicFramePr>
        <p:xfrm>
          <a:off x="1187624" y="980728"/>
          <a:ext cx="795637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65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Где оформлять свои наследственные права?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859407"/>
              </p:ext>
            </p:extLst>
          </p:nvPr>
        </p:nvGraphicFramePr>
        <p:xfrm>
          <a:off x="1115616" y="1600200"/>
          <a:ext cx="792088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96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Обращение к нотариусу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927751"/>
              </p:ext>
            </p:extLst>
          </p:nvPr>
        </p:nvGraphicFramePr>
        <p:xfrm>
          <a:off x="1187624" y="1268760"/>
          <a:ext cx="77048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3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взять с собой к нотариусу?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430903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еще нужно для оформления наследственных прав?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724777"/>
              </p:ext>
            </p:extLst>
          </p:nvPr>
        </p:nvGraphicFramePr>
        <p:xfrm>
          <a:off x="251520" y="1556792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56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Отказ от наследства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717667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1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53536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Возмещение расходов на похороны </a:t>
            </a:r>
            <a:br>
              <a:rPr lang="ru-RU" dirty="0" smtClean="0"/>
            </a:br>
            <a:r>
              <a:rPr lang="ru-RU" dirty="0" smtClean="0"/>
              <a:t>( ст. 1174 ГК РФ)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93740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03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Социальное пособие на погребение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529356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Выплата социального пособия на погребение производится в день обращения на основании справки о смерти: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Arial"/>
              </a:rPr>
              <a:t>органом, в котором умерший получал пенсию;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Arial"/>
              </a:rPr>
              <a:t>организацией (иным работодателем), которая являлась страхователем по обязательному социальному страхованию на случай временной нетрудоспособности и в связи с материнством по отношению к умершему на день смерти либо по отношению к одному из родителей (иному законному представителю) или иному члену семьи умершего несовершеннолетнего на день смерти этого несовершеннолетнего;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Arial"/>
              </a:rPr>
              <a:t>органом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социальной защиты населения по месту жительства в случаях, если умерший не подлежал обязательному социальному страхованию на случай временной нетрудоспособности и в связи с материнством на день смерти и не являлся пенсионером, а также в случае рождения мертвого ребенка по истечении 154 дней беременности;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Arial"/>
              </a:rPr>
              <a:t>территориальным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органом Фонда социального страхования Российской Федерации, в котором был зарегистрирован в качестве страхователя умерший на день смерти либо зарегистрирован в качестве страхователя один из родителей (иной законный представитель) или иной член семьи умершего несовершеннолетнего на день смерти этого несовершеннолетнего</a:t>
            </a: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6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пережившего супруга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872941"/>
              </p:ext>
            </p:extLst>
          </p:nvPr>
        </p:nvGraphicFramePr>
        <p:xfrm>
          <a:off x="1187624" y="1268760"/>
          <a:ext cx="7776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9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Тарифы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424779"/>
              </p:ext>
            </p:extLst>
          </p:nvPr>
        </p:nvGraphicFramePr>
        <p:xfrm>
          <a:off x="-25867" y="548640"/>
          <a:ext cx="9144000" cy="6309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00"/>
                <a:gridCol w="2069976"/>
                <a:gridCol w="2502024"/>
                <a:gridCol w="2286000"/>
              </a:tblGrid>
              <a:tr h="7409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нотариального действия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Тариф (налог)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Услуги правового и технического характера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Итоговая сумма</a:t>
                      </a:r>
                      <a:endParaRPr lang="ru-RU" dirty="0"/>
                    </a:p>
                  </a:txBody>
                  <a:tcPr anchor="ctr"/>
                </a:tc>
              </a:tr>
              <a:tr h="51867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Выдача свидетельства о праве на наследство на денежные вклады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Льгота, 0,3% или</a:t>
                      </a:r>
                      <a:r>
                        <a:rPr lang="ru-RU" baseline="0" dirty="0" smtClean="0"/>
                        <a:t> 0,6% от суммы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 руб. </a:t>
                      </a:r>
                    </a:p>
                    <a:p>
                      <a:pPr algn="ctr"/>
                      <a:r>
                        <a:rPr lang="ru-RU" dirty="0" smtClean="0"/>
                        <a:t>(вклад до 50</a:t>
                      </a:r>
                      <a:r>
                        <a:rPr lang="ru-RU" baseline="0" dirty="0" smtClean="0"/>
                        <a:t> 000 руб.)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 руб. + тариф</a:t>
                      </a:r>
                      <a:endParaRPr lang="ru-RU" dirty="0"/>
                    </a:p>
                  </a:txBody>
                  <a:tcPr anchor="ctr"/>
                </a:tc>
              </a:tr>
              <a:tr h="518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700 руб.</a:t>
                      </a:r>
                    </a:p>
                    <a:p>
                      <a:pPr algn="ctr"/>
                      <a:r>
                        <a:rPr lang="ru-RU" dirty="0" smtClean="0"/>
                        <a:t>(вклад</a:t>
                      </a:r>
                      <a:r>
                        <a:rPr lang="ru-RU" baseline="0" dirty="0" smtClean="0"/>
                        <a:t> до 500 000 руб.)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700 руб. + тариф</a:t>
                      </a:r>
                      <a:endParaRPr lang="ru-RU" dirty="0"/>
                    </a:p>
                  </a:txBody>
                  <a:tcPr anchor="ctr"/>
                </a:tc>
              </a:tr>
              <a:tr h="53831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Выдача свидетельства о праве на недвижимое имущество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Льгота, 0,3% или 0,6% от кадастровой стоимости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4 400 руб.</a:t>
                      </a:r>
                    </a:p>
                    <a:p>
                      <a:pPr algn="ctr"/>
                      <a:r>
                        <a:rPr lang="ru-RU" dirty="0" smtClean="0"/>
                        <a:t>(квартира)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4 400</a:t>
                      </a:r>
                      <a:r>
                        <a:rPr lang="ru-RU" baseline="0" dirty="0" smtClean="0"/>
                        <a:t> руб. + тариф</a:t>
                      </a:r>
                      <a:endParaRPr lang="ru-RU" dirty="0"/>
                    </a:p>
                  </a:txBody>
                  <a:tcPr anchor="ctr"/>
                </a:tc>
              </a:tr>
              <a:tr h="647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3 300 руб.</a:t>
                      </a:r>
                    </a:p>
                    <a:p>
                      <a:pPr algn="ctr"/>
                      <a:r>
                        <a:rPr lang="ru-RU" dirty="0" smtClean="0"/>
                        <a:t>(земельный участок)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3 300 руб. + тариф</a:t>
                      </a:r>
                      <a:endParaRPr lang="ru-RU" dirty="0"/>
                    </a:p>
                  </a:txBody>
                  <a:tcPr anchor="ctr"/>
                </a:tc>
              </a:tr>
              <a:tr h="11855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Выдача постановления</a:t>
                      </a:r>
                      <a:r>
                        <a:rPr lang="ru-RU" baseline="0" dirty="0" smtClean="0"/>
                        <a:t> на возмещение расходов на похороны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 руб.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 руб.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 руб.</a:t>
                      </a:r>
                      <a:endParaRPr lang="ru-RU" dirty="0"/>
                    </a:p>
                  </a:txBody>
                  <a:tcPr anchor="ctr"/>
                </a:tc>
              </a:tr>
              <a:tr h="9632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Выдача свидетельства о праве пережившему супругу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 руб.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1 000 руб.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1 200 руб.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7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Социальный студенческий проект "Уличное право" (</a:t>
            </a:r>
            <a:r>
              <a:rPr lang="ru-RU" dirty="0" err="1"/>
              <a:t>Street</a:t>
            </a:r>
            <a:r>
              <a:rPr lang="ru-RU" dirty="0"/>
              <a:t> </a:t>
            </a:r>
            <a:r>
              <a:rPr lang="ru-RU" dirty="0" err="1" smtClean="0"/>
              <a:t>Law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746064" cy="4968552"/>
          </a:xfrm>
        </p:spPr>
        <p:txBody>
          <a:bodyPr anchor="ctr">
            <a:noAutofit/>
          </a:bodyPr>
          <a:lstStyle/>
          <a:p>
            <a:r>
              <a:rPr lang="ru-RU" sz="2400" dirty="0" smtClean="0"/>
              <a:t>Данный </a:t>
            </a:r>
            <a:r>
              <a:rPr lang="ru-RU" sz="2400" dirty="0"/>
              <a:t>проект - аналог американской формы клинического образования </a:t>
            </a:r>
            <a:r>
              <a:rPr lang="ru-RU" sz="2400" dirty="0" err="1"/>
              <a:t>Street</a:t>
            </a:r>
            <a:r>
              <a:rPr lang="ru-RU" sz="2400" dirty="0"/>
              <a:t> </a:t>
            </a:r>
            <a:r>
              <a:rPr lang="ru-RU" sz="2400" dirty="0" err="1"/>
              <a:t>Law</a:t>
            </a:r>
            <a:r>
              <a:rPr lang="ru-RU" sz="2400" dirty="0"/>
              <a:t>, заключающейся в проведении публичных лекций-презентаций по актуальным вопросам права. </a:t>
            </a:r>
          </a:p>
          <a:p>
            <a:endParaRPr lang="ru-RU" sz="2400" dirty="0"/>
          </a:p>
          <a:p>
            <a:r>
              <a:rPr lang="ru-RU" sz="2400" dirty="0"/>
              <a:t>Цель – просвещение общественности в области права и решение различных правовых проблем при участии студентов-консультантов Юридической клиники.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Аудитория </a:t>
            </a:r>
            <a:r>
              <a:rPr lang="ru-RU" sz="2400" dirty="0"/>
              <a:t>- лица, интересующиеся вопросами права, студенты вузов и </a:t>
            </a:r>
            <a:r>
              <a:rPr lang="ru-RU" sz="2400" dirty="0" err="1"/>
              <a:t>сузов</a:t>
            </a:r>
            <a:r>
              <a:rPr lang="ru-RU" sz="2400" dirty="0"/>
              <a:t>, учащиеся </a:t>
            </a:r>
            <a:r>
              <a:rPr lang="ru-RU" sz="2400" dirty="0" smtClean="0"/>
              <a:t>школ, пенсионеры.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78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764704"/>
            <a:ext cx="5040560" cy="1988840"/>
          </a:xfrm>
        </p:spPr>
        <p:txBody>
          <a:bodyPr anchor="ctr"/>
          <a:lstStyle/>
          <a:p>
            <a:pPr algn="ctr"/>
            <a:r>
              <a:rPr lang="ru-RU" dirty="0" smtClean="0"/>
              <a:t>Наследование по закону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3" y="3452079"/>
            <a:ext cx="8791815" cy="269014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Очереди призыва к наследованию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058029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44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3284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1 очередь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676018"/>
              </p:ext>
            </p:extLst>
          </p:nvPr>
        </p:nvGraphicFramePr>
        <p:xfrm>
          <a:off x="1224082" y="1268760"/>
          <a:ext cx="774040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" y="5949280"/>
            <a:ext cx="1094427" cy="7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0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очередь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940982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3" y="5877272"/>
            <a:ext cx="1094427" cy="7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5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 очередь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827384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1094427" cy="7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8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 очередь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96569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9" y="5805264"/>
            <a:ext cx="1094427" cy="7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2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 очередь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622035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1094427" cy="7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1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6 очередь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99434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1094427" cy="7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2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7 очередь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10885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0" y="5877272"/>
            <a:ext cx="1094427" cy="7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83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8 очередь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099374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2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77851" y="-1"/>
            <a:ext cx="5421784" cy="1268760"/>
          </a:xfrm>
        </p:spPr>
        <p:txBody>
          <a:bodyPr/>
          <a:lstStyle/>
          <a:p>
            <a:pPr algn="ctr"/>
            <a:r>
              <a:rPr lang="ru-RU" dirty="0" smtClean="0"/>
              <a:t>Общие положения наследования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59"/>
            <a:ext cx="5763939" cy="5243541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7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Наследование иждивенцами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2565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Граждане</a:t>
            </a:r>
            <a:r>
              <a:rPr lang="ru-RU" dirty="0"/>
              <a:t>, относящиеся </a:t>
            </a:r>
            <a:r>
              <a:rPr lang="ru-RU" dirty="0" smtClean="0"/>
              <a:t>к </a:t>
            </a:r>
            <a:r>
              <a:rPr lang="ru-RU" dirty="0"/>
              <a:t>наследникам по </a:t>
            </a:r>
            <a:r>
              <a:rPr lang="ru-RU" dirty="0" smtClean="0"/>
              <a:t>закону, </a:t>
            </a:r>
            <a:r>
              <a:rPr lang="ru-RU" dirty="0"/>
              <a:t>нетрудоспособные ко дню открытия наследства, но не входящие в круг наследников той очереди, которая призывается к наследованию, наследуют по закону вместе и наравне с наследниками этой очереди, если не менее года до смерти наследодателя находились на его иждивении, независимо от того, проживали они совместно с наследодателем или </a:t>
            </a:r>
            <a:r>
              <a:rPr lang="ru-RU" dirty="0" smtClean="0"/>
              <a:t>нет.</a:t>
            </a:r>
          </a:p>
          <a:p>
            <a:pPr marL="0" indent="0" algn="ctr">
              <a:buNone/>
            </a:pPr>
            <a:endParaRPr lang="ru-RU" sz="1900" dirty="0" smtClean="0"/>
          </a:p>
          <a:p>
            <a:pPr marL="0" indent="0" algn="ctr">
              <a:buNone/>
            </a:pPr>
            <a:r>
              <a:rPr lang="ru-RU" dirty="0" smtClean="0"/>
              <a:t>Проживание обязательно для иждивенцев, которые не являются родственниками наследодателя.</a:t>
            </a:r>
            <a:endParaRPr lang="ru-RU" sz="1900" dirty="0" smtClean="0"/>
          </a:p>
        </p:txBody>
      </p:sp>
    </p:spTree>
    <p:extLst>
      <p:ext uri="{BB962C8B-B14F-4D97-AF65-F5344CB8AC3E}">
        <p14:creationId xmlns:p14="http://schemas.microsoft.com/office/powerpoint/2010/main" val="282746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Обязательная доля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69667"/>
              </p:ext>
            </p:extLst>
          </p:nvPr>
        </p:nvGraphicFramePr>
        <p:xfrm>
          <a:off x="1187624" y="1268760"/>
          <a:ext cx="7848872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5157192"/>
            <a:ext cx="7704856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Каждый из них, в случае наличия завещания (без учета его содержания), наследует </a:t>
            </a:r>
            <a:r>
              <a:rPr lang="ru-RU" sz="2400" b="1" u="sng" dirty="0" smtClean="0"/>
              <a:t>половину</a:t>
            </a:r>
            <a:r>
              <a:rPr lang="ru-RU" sz="2400" dirty="0" smtClean="0"/>
              <a:t> того, что ему причиталось бы по закону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17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Выморочное имущество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75915"/>
              </p:ext>
            </p:extLst>
          </p:nvPr>
        </p:nvGraphicFramePr>
        <p:xfrm>
          <a:off x="1115616" y="1268760"/>
          <a:ext cx="7776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2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776" y="1844824"/>
            <a:ext cx="6400800" cy="2286000"/>
          </a:xfrm>
        </p:spPr>
        <p:txBody>
          <a:bodyPr anchor="ctr"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95936" y="4365104"/>
            <a:ext cx="4983256" cy="2315864"/>
          </a:xfrm>
        </p:spPr>
        <p:txBody>
          <a:bodyPr anchor="ctr"/>
          <a:lstStyle/>
          <a:p>
            <a:pPr algn="r"/>
            <a:r>
              <a:rPr lang="ru-RU" dirty="0" smtClean="0"/>
              <a:t>Автор: Строганова Н., студентка 642 гр. Юридического института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Научный руководитель: </a:t>
            </a:r>
            <a:r>
              <a:rPr lang="ru-RU" dirty="0" err="1" smtClean="0"/>
              <a:t>к.ю.н</a:t>
            </a:r>
            <a:r>
              <a:rPr lang="ru-RU" dirty="0" smtClean="0"/>
              <a:t>., доцент </a:t>
            </a:r>
            <a:r>
              <a:rPr lang="ru-RU" dirty="0" err="1" smtClean="0"/>
              <a:t>Курова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13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194088"/>
              </p:ext>
            </p:extLst>
          </p:nvPr>
        </p:nvGraphicFramePr>
        <p:xfrm>
          <a:off x="457200" y="404664"/>
          <a:ext cx="82296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9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7653536" cy="2232248"/>
          </a:xfrm>
        </p:spPr>
        <p:txBody>
          <a:bodyPr>
            <a:norm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наследство?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69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461204"/>
              </p:ext>
            </p:extLst>
          </p:nvPr>
        </p:nvGraphicFramePr>
        <p:xfrm>
          <a:off x="971600" y="404664"/>
          <a:ext cx="799288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7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53536" cy="1143000"/>
          </a:xfrm>
        </p:spPr>
        <p:txBody>
          <a:bodyPr/>
          <a:lstStyle/>
          <a:p>
            <a:pPr algn="ctr"/>
            <a:r>
              <a:rPr lang="ru-RU" dirty="0" smtClean="0"/>
              <a:t>Кто наследник?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920997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47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802449"/>
              </p:ext>
            </p:extLst>
          </p:nvPr>
        </p:nvGraphicFramePr>
        <p:xfrm>
          <a:off x="1115616" y="476672"/>
          <a:ext cx="77768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57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223084"/>
              </p:ext>
            </p:extLst>
          </p:nvPr>
        </p:nvGraphicFramePr>
        <p:xfrm>
          <a:off x="1115616" y="260648"/>
          <a:ext cx="784887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14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365</TotalTime>
  <Words>1612</Words>
  <Application>Microsoft Office PowerPoint</Application>
  <PresentationFormat>Экран (4:3)</PresentationFormat>
  <Paragraphs>177</Paragraphs>
  <Slides>33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Презентация PowerPoint</vt:lpstr>
      <vt:lpstr>Социальный студенческий проект "Уличное право" (Street Law)</vt:lpstr>
      <vt:lpstr>Общие положения наследования</vt:lpstr>
      <vt:lpstr>Презентация PowerPoint</vt:lpstr>
      <vt:lpstr>Что такое наследство?</vt:lpstr>
      <vt:lpstr>Презентация PowerPoint</vt:lpstr>
      <vt:lpstr>Кто наследник?</vt:lpstr>
      <vt:lpstr>Презентация PowerPoint</vt:lpstr>
      <vt:lpstr>Презентация PowerPoint</vt:lpstr>
      <vt:lpstr>Сроки</vt:lpstr>
      <vt:lpstr>Где оформлять свои наследственные права?</vt:lpstr>
      <vt:lpstr>Обращение к нотариусу</vt:lpstr>
      <vt:lpstr>Что взять с собой к нотариусу?</vt:lpstr>
      <vt:lpstr>Что еще нужно для оформления наследственных прав?</vt:lpstr>
      <vt:lpstr>Отказ от наследства</vt:lpstr>
      <vt:lpstr>Возмещение расходов на похороны  ( ст. 1174 ГК РФ)</vt:lpstr>
      <vt:lpstr>Социальное пособие на погребение</vt:lpstr>
      <vt:lpstr>Доля пережившего супруга</vt:lpstr>
      <vt:lpstr>Тарифы</vt:lpstr>
      <vt:lpstr>Наследование по закону</vt:lpstr>
      <vt:lpstr>Очереди призыва к наследованию</vt:lpstr>
      <vt:lpstr>1 очередь</vt:lpstr>
      <vt:lpstr>2 очередь</vt:lpstr>
      <vt:lpstr>3 очередь</vt:lpstr>
      <vt:lpstr>4 очередь</vt:lpstr>
      <vt:lpstr>5 очередь</vt:lpstr>
      <vt:lpstr>6 очередь</vt:lpstr>
      <vt:lpstr>7 очередь</vt:lpstr>
      <vt:lpstr>8 очередь</vt:lpstr>
      <vt:lpstr>Наследование иждивенцами</vt:lpstr>
      <vt:lpstr>Обязательная доля</vt:lpstr>
      <vt:lpstr>Выморочное имущество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Наследование по закону</dc:title>
  <dc:creator>User</dc:creator>
  <cp:lastModifiedBy>user</cp:lastModifiedBy>
  <cp:revision>38</cp:revision>
  <dcterms:created xsi:type="dcterms:W3CDTF">2017-10-03T14:01:45Z</dcterms:created>
  <dcterms:modified xsi:type="dcterms:W3CDTF">2017-11-01T09:23:35Z</dcterms:modified>
</cp:coreProperties>
</file>